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57"/>
  </p:notesMasterIdLst>
  <p:handoutMasterIdLst>
    <p:handoutMasterId r:id="rId58"/>
  </p:handoutMasterIdLst>
  <p:sldIdLst>
    <p:sldId id="542" r:id="rId3"/>
    <p:sldId id="691" r:id="rId4"/>
    <p:sldId id="1792" r:id="rId5"/>
    <p:sldId id="1780" r:id="rId6"/>
    <p:sldId id="693" r:id="rId7"/>
    <p:sldId id="694" r:id="rId8"/>
    <p:sldId id="69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959" r:id="rId24"/>
    <p:sldId id="1781" r:id="rId25"/>
    <p:sldId id="698" r:id="rId26"/>
    <p:sldId id="317" r:id="rId27"/>
    <p:sldId id="842" r:id="rId28"/>
    <p:sldId id="1782" r:id="rId29"/>
    <p:sldId id="1783" r:id="rId30"/>
    <p:sldId id="1784" r:id="rId31"/>
    <p:sldId id="1785" r:id="rId32"/>
    <p:sldId id="1786" r:id="rId33"/>
    <p:sldId id="1789" r:id="rId34"/>
    <p:sldId id="318" r:id="rId35"/>
    <p:sldId id="387" r:id="rId36"/>
    <p:sldId id="548" r:id="rId37"/>
    <p:sldId id="1787" r:id="rId38"/>
    <p:sldId id="1176" r:id="rId39"/>
    <p:sldId id="1173" r:id="rId40"/>
    <p:sldId id="1174" r:id="rId41"/>
    <p:sldId id="1186" r:id="rId42"/>
    <p:sldId id="1187" r:id="rId43"/>
    <p:sldId id="1188" r:id="rId44"/>
    <p:sldId id="1189" r:id="rId45"/>
    <p:sldId id="905" r:id="rId46"/>
    <p:sldId id="1546" r:id="rId47"/>
    <p:sldId id="1545" r:id="rId48"/>
    <p:sldId id="323" r:id="rId49"/>
    <p:sldId id="1791" r:id="rId50"/>
    <p:sldId id="1790" r:id="rId51"/>
    <p:sldId id="1788" r:id="rId52"/>
    <p:sldId id="1561" r:id="rId53"/>
    <p:sldId id="1556" r:id="rId54"/>
    <p:sldId id="1557" r:id="rId55"/>
    <p:sldId id="1558" r:id="rId56"/>
  </p:sldIdLst>
  <p:sldSz cx="9144000" cy="6858000" type="screen4x3"/>
  <p:notesSz cx="7302500" cy="9586913"/>
  <p:custDataLst>
    <p:tags r:id="rId5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A441"/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660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2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10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533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46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19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sz="2300"/>
          </a:p>
        </p:txBody>
      </p:sp>
    </p:spTree>
    <p:extLst>
      <p:ext uri="{BB962C8B-B14F-4D97-AF65-F5344CB8AC3E}">
        <p14:creationId xmlns:p14="http://schemas.microsoft.com/office/powerpoint/2010/main" val="10707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FEE9B588-DE38-994F-9798-75D775B973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3733C4C-D57D-D140-A4CD-C9313F4B9683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A10C383-1852-004C-BE65-C6B57B363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87E8CBC-D5B2-BD48-894B-69270B04C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188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C09AD96-7CB8-B54A-A264-8F4424F41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29A5279-2324-A442-A917-A6391F7CB5B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A94ABF07-43FB-0D4B-8EAA-2BA21DF99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85800"/>
            <a:ext cx="4665663" cy="3500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603FFFAD-5701-8A4D-B33B-6BE742C106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424363"/>
            <a:ext cx="5210175" cy="4200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255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F835A60-7319-5E41-B549-BDC7369003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F8D52F1-573F-6F4C-985E-C75F12D8051D}" type="slidenum">
              <a:rPr lang="en-US" altLang="en-US" sz="1300" b="0">
                <a:latin typeface="Times New Roman" panose="02020603050405020304" pitchFamily="18" charset="0"/>
              </a:rPr>
              <a:pPr eaLnBrk="1" hangingPunct="1"/>
              <a:t>35</a:t>
            </a:fld>
            <a:endParaRPr lang="en-US" altLang="en-US" sz="1300" b="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79FFD06-927A-E643-91C5-23AF04161D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0E9B63D-01C5-E045-A2ED-371C60397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05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957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99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09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1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5895" y="585990"/>
            <a:ext cx="8792280" cy="28854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r>
              <a:rPr lang="en-US" sz="1875" b="0" strike="noStrike" spc="0">
                <a:solidFill>
                  <a:srgbClr val="000000"/>
                </a:solidFill>
                <a:latin typeface="Helvetica Light"/>
              </a:rPr>
              <a:t>Click to edit Master title style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206415" y="1589400"/>
            <a:ext cx="8751105" cy="5004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en-US" sz="2475" b="0" strike="noStrike" spc="0">
                <a:solidFill>
                  <a:srgbClr val="000000"/>
                </a:solidFill>
                <a:latin typeface="Helvetica Neue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229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069263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84582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8DA5D-0E56-5A4D-82AB-9835C7775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01000" y="6324600"/>
            <a:ext cx="914400" cy="381000"/>
          </a:xfrm>
        </p:spPr>
        <p:txBody>
          <a:bodyPr/>
          <a:lstStyle>
            <a:lvl1pPr>
              <a:defRPr/>
            </a:lvl1pPr>
          </a:lstStyle>
          <a:p>
            <a:fld id="{E0100CFD-D7BE-3743-99BB-883FA7572A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10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2" r:id="rId12"/>
    <p:sldLayoutId id="2147483693" r:id="rId13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7.gif"/><Relationship Id="rId7" Type="http://schemas.openxmlformats.org/officeDocument/2006/relationships/image" Target="../media/image3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9.png"/><Relationship Id="rId5" Type="http://schemas.openxmlformats.org/officeDocument/2006/relationships/image" Target="../media/image49.png"/><Relationship Id="rId10" Type="http://schemas.openxmlformats.org/officeDocument/2006/relationships/image" Target="../media/image22.png"/><Relationship Id="rId4" Type="http://schemas.openxmlformats.org/officeDocument/2006/relationships/image" Target="../media/image48.jpe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772816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3000" dirty="0">
                <a:solidFill>
                  <a:srgbClr val="0070C0"/>
                </a:solidFill>
              </a:rPr>
              <a:t>CS212 Lecture: Link Layer Technology - Introduction</a:t>
            </a:r>
            <a:endParaRPr lang="en-US" altLang="en-US" sz="3000" dirty="0"/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317735" y="2228850"/>
            <a:ext cx="2679515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1. Join the wireless network</a:t>
            </a:r>
            <a:endParaRPr lang="en-US" sz="1800" b="0">
              <a:latin typeface="Arial"/>
            </a:endParaRPr>
          </a:p>
        </p:txBody>
      </p:sp>
      <p:grpSp>
        <p:nvGrpSpPr>
          <p:cNvPr id="212" name="Group 2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13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14" name="CustomShape 3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5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16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grpSp>
        <p:nvGrpSpPr>
          <p:cNvPr id="217" name="Group 4"/>
          <p:cNvGrpSpPr/>
          <p:nvPr/>
        </p:nvGrpSpPr>
        <p:grpSpPr>
          <a:xfrm>
            <a:off x="3426435" y="2178360"/>
            <a:ext cx="3646080" cy="2061315"/>
            <a:chOff x="9137160" y="3522960"/>
            <a:chExt cx="9722880" cy="5496840"/>
          </a:xfrm>
        </p:grpSpPr>
        <p:grpSp>
          <p:nvGrpSpPr>
            <p:cNvPr id="218" name="Group 5"/>
            <p:cNvGrpSpPr/>
            <p:nvPr/>
          </p:nvGrpSpPr>
          <p:grpSpPr>
            <a:xfrm>
              <a:off x="9137160" y="3522960"/>
              <a:ext cx="9722880" cy="5496840"/>
              <a:chOff x="9137160" y="3522960"/>
              <a:chExt cx="9722880" cy="5496840"/>
            </a:xfrm>
          </p:grpSpPr>
          <p:sp>
            <p:nvSpPr>
              <p:cNvPr id="219" name="CustomShape 6"/>
              <p:cNvSpPr/>
              <p:nvPr/>
            </p:nvSpPr>
            <p:spPr>
              <a:xfrm>
                <a:off x="9137160" y="3522960"/>
                <a:ext cx="8087400" cy="549684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0" name="CustomShape 7"/>
              <p:cNvSpPr/>
              <p:nvPr/>
            </p:nvSpPr>
            <p:spPr>
              <a:xfrm>
                <a:off x="17107200" y="5199480"/>
                <a:ext cx="914040" cy="91404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1" name="CustomShape 8"/>
              <p:cNvSpPr/>
              <p:nvPr/>
            </p:nvSpPr>
            <p:spPr>
              <a:xfrm>
                <a:off x="17982360" y="5254200"/>
                <a:ext cx="609120" cy="60912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2" name="CustomShape 9"/>
              <p:cNvSpPr/>
              <p:nvPr/>
            </p:nvSpPr>
            <p:spPr>
              <a:xfrm>
                <a:off x="18555480" y="5349960"/>
                <a:ext cx="304560" cy="30456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CustomShape 10"/>
              <p:cNvSpPr/>
              <p:nvPr/>
            </p:nvSpPr>
            <p:spPr>
              <a:xfrm>
                <a:off x="9547920" y="3802320"/>
                <a:ext cx="7410960" cy="4666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600">
                <a:solidFill>
                  <a:srgbClr val="B6DCD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24" name="CustomShape 11"/>
            <p:cNvSpPr/>
            <p:nvPr/>
          </p:nvSpPr>
          <p:spPr>
            <a:xfrm>
              <a:off x="9906120" y="4480560"/>
              <a:ext cx="7619760" cy="313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>
                  <a:solidFill>
                    <a:srgbClr val="000000"/>
                  </a:solidFill>
                  <a:latin typeface="Calibri"/>
                  <a:ea typeface="Calibri"/>
                </a:rPr>
                <a:t>Wireless access point(s) continually shout:</a:t>
              </a:r>
              <a:br>
                <a:rPr sz="750"/>
              </a:br>
              <a:r>
                <a:rPr lang="en-US" sz="1800" b="0" i="1">
                  <a:solidFill>
                    <a:srgbClr val="000000"/>
                  </a:solidFill>
                  <a:latin typeface="Calibri"/>
                  <a:ea typeface="Calibri"/>
                </a:rPr>
                <a:t>HEY, I’M WIRELESS NETWORK Y, JOIN ME!</a:t>
              </a:r>
              <a:endParaRPr lang="en-US" sz="1800" b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340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9" dur="1000" fill="hold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26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27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28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29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317735" y="2228850"/>
            <a:ext cx="2679515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1. Join the wireless network</a:t>
            </a:r>
            <a:endParaRPr lang="en-US" sz="1800" b="0">
              <a:latin typeface="Arial"/>
            </a:endParaRPr>
          </a:p>
        </p:txBody>
      </p:sp>
      <p:sp>
        <p:nvSpPr>
          <p:cNvPr id="231" name="Line 4"/>
          <p:cNvSpPr/>
          <p:nvPr/>
        </p:nvSpPr>
        <p:spPr>
          <a:xfrm flipV="1">
            <a:off x="3600450" y="3257550"/>
            <a:ext cx="3314655" cy="102870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5"/>
          <p:cNvSpPr/>
          <p:nvPr/>
        </p:nvSpPr>
        <p:spPr>
          <a:xfrm>
            <a:off x="3829005" y="2743200"/>
            <a:ext cx="2607930" cy="1177245"/>
          </a:xfrm>
          <a:prstGeom prst="rect">
            <a:avLst/>
          </a:prstGeom>
          <a:solidFill>
            <a:srgbClr val="FF66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If either match up, your laptop joins the network.  Optionally performs a cryptographic exchange.</a:t>
            </a:r>
            <a:endParaRPr lang="en-US" sz="18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886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34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35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36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37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1262115" y="2228850"/>
            <a:ext cx="2787493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2. Configure your connection</a:t>
            </a:r>
            <a:endParaRPr lang="en-US" sz="1800" b="0">
              <a:latin typeface="Arial"/>
            </a:endParaRPr>
          </a:p>
        </p:txBody>
      </p:sp>
      <p:sp>
        <p:nvSpPr>
          <p:cNvPr id="239" name="Line 4"/>
          <p:cNvSpPr/>
          <p:nvPr/>
        </p:nvSpPr>
        <p:spPr>
          <a:xfrm flipV="1">
            <a:off x="3600450" y="3257550"/>
            <a:ext cx="3314655" cy="102870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40" name="Group 5"/>
          <p:cNvGrpSpPr/>
          <p:nvPr/>
        </p:nvGrpSpPr>
        <p:grpSpPr>
          <a:xfrm>
            <a:off x="3220020" y="2519505"/>
            <a:ext cx="2968380" cy="1603530"/>
            <a:chOff x="8586720" y="4432680"/>
            <a:chExt cx="7915680" cy="4276080"/>
          </a:xfrm>
        </p:grpSpPr>
        <p:grpSp>
          <p:nvGrpSpPr>
            <p:cNvPr id="241" name="Group 6"/>
            <p:cNvGrpSpPr/>
            <p:nvPr/>
          </p:nvGrpSpPr>
          <p:grpSpPr>
            <a:xfrm>
              <a:off x="8586720" y="4432680"/>
              <a:ext cx="7772040" cy="4276080"/>
              <a:chOff x="8586720" y="4432680"/>
              <a:chExt cx="7772040" cy="4276080"/>
            </a:xfrm>
          </p:grpSpPr>
          <p:sp>
            <p:nvSpPr>
              <p:cNvPr id="242" name="CustomShape 7"/>
              <p:cNvSpPr/>
              <p:nvPr/>
            </p:nvSpPr>
            <p:spPr>
              <a:xfrm>
                <a:off x="9442800" y="4432680"/>
                <a:ext cx="6915960" cy="41029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CustomShape 8"/>
              <p:cNvSpPr/>
              <p:nvPr/>
            </p:nvSpPr>
            <p:spPr>
              <a:xfrm>
                <a:off x="9477360" y="7687800"/>
                <a:ext cx="682200" cy="68220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CustomShape 9"/>
              <p:cNvSpPr/>
              <p:nvPr/>
            </p:nvSpPr>
            <p:spPr>
              <a:xfrm>
                <a:off x="8930520" y="8136000"/>
                <a:ext cx="454680" cy="45468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CustomShape 10"/>
              <p:cNvSpPr/>
              <p:nvPr/>
            </p:nvSpPr>
            <p:spPr>
              <a:xfrm>
                <a:off x="8586720" y="8481600"/>
                <a:ext cx="227160" cy="22716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CustomShape 11"/>
              <p:cNvSpPr/>
              <p:nvPr/>
            </p:nvSpPr>
            <p:spPr>
              <a:xfrm>
                <a:off x="9794160" y="4641480"/>
                <a:ext cx="6337080" cy="348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600">
                <a:solidFill>
                  <a:srgbClr val="B6DCD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47" name="CustomShape 12"/>
            <p:cNvSpPr/>
            <p:nvPr/>
          </p:nvSpPr>
          <p:spPr>
            <a:xfrm>
              <a:off x="10363320" y="4937760"/>
              <a:ext cx="6139080" cy="313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dirty="0">
                  <a:solidFill>
                    <a:srgbClr val="000000"/>
                  </a:solidFill>
                  <a:latin typeface="Calibri"/>
                  <a:ea typeface="Calibri"/>
                </a:rPr>
                <a:t>Your laptop shouts: </a:t>
              </a:r>
              <a:endParaRPr lang="en-US" sz="1800" b="0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i="1" dirty="0">
                  <a:solidFill>
                    <a:srgbClr val="000000"/>
                  </a:solidFill>
                  <a:latin typeface="Calibri"/>
                  <a:ea typeface="Calibri"/>
                </a:rPr>
                <a:t>HEY, ANYBODY, WHAT BASIC CONFIG DO I NEED TO USE?</a:t>
              </a:r>
              <a:endParaRPr lang="en-US" sz="1800" b="0" dirty="0">
                <a:latin typeface="Arial"/>
              </a:endParaRPr>
            </a:p>
          </p:txBody>
        </p: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BD69C798-5BB2-784A-B165-36C867EEA871}"/>
              </a:ext>
            </a:extLst>
          </p:cNvPr>
          <p:cNvGrpSpPr/>
          <p:nvPr/>
        </p:nvGrpSpPr>
        <p:grpSpPr>
          <a:xfrm rot="2187570">
            <a:off x="4552368" y="3971391"/>
            <a:ext cx="2914515" cy="2091139"/>
            <a:chOff x="8586720" y="4432680"/>
            <a:chExt cx="7772040" cy="4276080"/>
          </a:xfrm>
        </p:grpSpPr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B0FB4BB0-44D9-9E42-A4CE-432E8FD735B8}"/>
                </a:ext>
              </a:extLst>
            </p:cNvPr>
            <p:cNvGrpSpPr/>
            <p:nvPr/>
          </p:nvGrpSpPr>
          <p:grpSpPr>
            <a:xfrm>
              <a:off x="8586720" y="4432680"/>
              <a:ext cx="7772040" cy="4276080"/>
              <a:chOff x="8586720" y="4432680"/>
              <a:chExt cx="7772040" cy="4276080"/>
            </a:xfrm>
          </p:grpSpPr>
          <p:sp>
            <p:nvSpPr>
              <p:cNvPr id="20" name="CustomShape 7">
                <a:extLst>
                  <a:ext uri="{FF2B5EF4-FFF2-40B4-BE49-F238E27FC236}">
                    <a16:creationId xmlns:a16="http://schemas.microsoft.com/office/drawing/2014/main" id="{86844E7C-866C-A543-B041-93B6064DA220}"/>
                  </a:ext>
                </a:extLst>
              </p:cNvPr>
              <p:cNvSpPr/>
              <p:nvPr/>
            </p:nvSpPr>
            <p:spPr>
              <a:xfrm>
                <a:off x="9442800" y="4432680"/>
                <a:ext cx="6915960" cy="41029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CustomShape 8">
                <a:extLst>
                  <a:ext uri="{FF2B5EF4-FFF2-40B4-BE49-F238E27FC236}">
                    <a16:creationId xmlns:a16="http://schemas.microsoft.com/office/drawing/2014/main" id="{93BBBB04-B4A5-904E-8E32-8528B7D52834}"/>
                  </a:ext>
                </a:extLst>
              </p:cNvPr>
              <p:cNvSpPr/>
              <p:nvPr/>
            </p:nvSpPr>
            <p:spPr>
              <a:xfrm>
                <a:off x="9477360" y="7687800"/>
                <a:ext cx="682200" cy="68220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9">
                <a:extLst>
                  <a:ext uri="{FF2B5EF4-FFF2-40B4-BE49-F238E27FC236}">
                    <a16:creationId xmlns:a16="http://schemas.microsoft.com/office/drawing/2014/main" id="{35C44A65-AAC6-A54F-8D4F-CED9157EA016}"/>
                  </a:ext>
                </a:extLst>
              </p:cNvPr>
              <p:cNvSpPr/>
              <p:nvPr/>
            </p:nvSpPr>
            <p:spPr>
              <a:xfrm>
                <a:off x="8930520" y="8136000"/>
                <a:ext cx="454680" cy="45468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CustomShape 10">
                <a:extLst>
                  <a:ext uri="{FF2B5EF4-FFF2-40B4-BE49-F238E27FC236}">
                    <a16:creationId xmlns:a16="http://schemas.microsoft.com/office/drawing/2014/main" id="{8A7B8F2D-262A-994A-B2CF-E5CD183C07C6}"/>
                  </a:ext>
                </a:extLst>
              </p:cNvPr>
              <p:cNvSpPr/>
              <p:nvPr/>
            </p:nvSpPr>
            <p:spPr>
              <a:xfrm>
                <a:off x="8586720" y="8481600"/>
                <a:ext cx="227160" cy="22716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CustomShape 11">
                <a:extLst>
                  <a:ext uri="{FF2B5EF4-FFF2-40B4-BE49-F238E27FC236}">
                    <a16:creationId xmlns:a16="http://schemas.microsoft.com/office/drawing/2014/main" id="{4BA3CEE1-DE55-7449-B5B0-96506BE5308A}"/>
                  </a:ext>
                </a:extLst>
              </p:cNvPr>
              <p:cNvSpPr/>
              <p:nvPr/>
            </p:nvSpPr>
            <p:spPr>
              <a:xfrm>
                <a:off x="9794160" y="4641480"/>
                <a:ext cx="6337080" cy="348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600">
                <a:solidFill>
                  <a:srgbClr val="B6DCD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9" name="CustomShape 12">
              <a:extLst>
                <a:ext uri="{FF2B5EF4-FFF2-40B4-BE49-F238E27FC236}">
                  <a16:creationId xmlns:a16="http://schemas.microsoft.com/office/drawing/2014/main" id="{DC95274D-383C-9D4A-8CEC-8AED18032849}"/>
                </a:ext>
              </a:extLst>
            </p:cNvPr>
            <p:cNvSpPr/>
            <p:nvPr/>
          </p:nvSpPr>
          <p:spPr>
            <a:xfrm rot="19412430">
              <a:off x="10685053" y="5175934"/>
              <a:ext cx="5094197" cy="24006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dirty="0">
                  <a:solidFill>
                    <a:srgbClr val="000000"/>
                  </a:solidFill>
                  <a:latin typeface="Calibri"/>
                  <a:ea typeface="Calibri"/>
                </a:rPr>
                <a:t>I need IP address and </a:t>
              </a:r>
            </a:p>
            <a:p>
              <a:pPr>
                <a:lnSpc>
                  <a:spcPct val="100000"/>
                </a:lnSpc>
              </a:pPr>
              <a:r>
                <a:rPr lang="en-US" sz="1800" b="0" dirty="0">
                  <a:solidFill>
                    <a:srgbClr val="000000"/>
                  </a:solidFill>
                  <a:latin typeface="Calibri"/>
                </a:rPr>
                <a:t>other parameters</a:t>
              </a:r>
              <a:endParaRPr lang="en-US" sz="1800" b="0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9419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49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50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52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1262115" y="2228850"/>
            <a:ext cx="2787493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2. Configure your connection</a:t>
            </a:r>
            <a:endParaRPr lang="en-US" sz="1800" b="0">
              <a:latin typeface="Arial"/>
            </a:endParaRPr>
          </a:p>
        </p:txBody>
      </p:sp>
      <p:pic>
        <p:nvPicPr>
          <p:cNvPr id="254" name="Picture 3"/>
          <p:cNvPicPr/>
          <p:nvPr/>
        </p:nvPicPr>
        <p:blipFill>
          <a:blip r:embed="rId5"/>
          <a:stretch/>
        </p:blipFill>
        <p:spPr>
          <a:xfrm flipH="1">
            <a:off x="6699645" y="4572045"/>
            <a:ext cx="615600" cy="952425"/>
          </a:xfrm>
          <a:prstGeom prst="rect">
            <a:avLst/>
          </a:prstGeom>
          <a:ln w="12600">
            <a:noFill/>
          </a:ln>
        </p:spPr>
      </p:pic>
      <p:sp>
        <p:nvSpPr>
          <p:cNvPr id="255" name="Line 4"/>
          <p:cNvSpPr/>
          <p:nvPr/>
        </p:nvSpPr>
        <p:spPr>
          <a:xfrm flipV="1">
            <a:off x="3600450" y="3257550"/>
            <a:ext cx="3314655" cy="102870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56" name="Group 5"/>
          <p:cNvGrpSpPr/>
          <p:nvPr/>
        </p:nvGrpSpPr>
        <p:grpSpPr>
          <a:xfrm>
            <a:off x="3839805" y="2748195"/>
            <a:ext cx="3024675" cy="2092500"/>
            <a:chOff x="10239480" y="5042520"/>
            <a:chExt cx="8065800" cy="5580000"/>
          </a:xfrm>
        </p:grpSpPr>
        <p:grpSp>
          <p:nvGrpSpPr>
            <p:cNvPr id="257" name="Group 6"/>
            <p:cNvGrpSpPr/>
            <p:nvPr/>
          </p:nvGrpSpPr>
          <p:grpSpPr>
            <a:xfrm>
              <a:off x="10239480" y="5042520"/>
              <a:ext cx="8065800" cy="5580000"/>
              <a:chOff x="10239480" y="5042520"/>
              <a:chExt cx="8065800" cy="5580000"/>
            </a:xfrm>
          </p:grpSpPr>
          <p:sp>
            <p:nvSpPr>
              <p:cNvPr id="258" name="CustomShape 7"/>
              <p:cNvSpPr/>
              <p:nvPr/>
            </p:nvSpPr>
            <p:spPr>
              <a:xfrm>
                <a:off x="10239480" y="5042520"/>
                <a:ext cx="6915960" cy="41029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" name="CustomShape 8"/>
              <p:cNvSpPr/>
              <p:nvPr/>
            </p:nvSpPr>
            <p:spPr>
              <a:xfrm>
                <a:off x="16206480" y="8912160"/>
                <a:ext cx="682200" cy="68220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" name="CustomShape 9"/>
              <p:cNvSpPr/>
              <p:nvPr/>
            </p:nvSpPr>
            <p:spPr>
              <a:xfrm>
                <a:off x="17232480" y="9722880"/>
                <a:ext cx="454680" cy="45468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CustomShape 10"/>
              <p:cNvSpPr/>
              <p:nvPr/>
            </p:nvSpPr>
            <p:spPr>
              <a:xfrm>
                <a:off x="18078120" y="10395360"/>
                <a:ext cx="227160" cy="22716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CustomShape 11"/>
              <p:cNvSpPr/>
              <p:nvPr/>
            </p:nvSpPr>
            <p:spPr>
              <a:xfrm>
                <a:off x="10590480" y="5250960"/>
                <a:ext cx="6337080" cy="348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600">
                <a:solidFill>
                  <a:srgbClr val="B6DCD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63" name="CustomShape 12"/>
            <p:cNvSpPr/>
            <p:nvPr/>
          </p:nvSpPr>
          <p:spPr>
            <a:xfrm>
              <a:off x="11234160" y="5547600"/>
              <a:ext cx="6139080" cy="313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>
                  <a:solidFill>
                    <a:srgbClr val="000000"/>
                  </a:solidFill>
                  <a:latin typeface="Calibri"/>
                  <a:ea typeface="Calibri"/>
                </a:rPr>
                <a:t>Some system on the local network replies: </a:t>
              </a:r>
              <a:r>
                <a:rPr lang="en-US" sz="1800" b="0" i="1">
                  <a:solidFill>
                    <a:srgbClr val="000000"/>
                  </a:solidFill>
                  <a:latin typeface="Calibri"/>
                  <a:ea typeface="Calibri"/>
                </a:rPr>
                <a:t>Here’s your config, enjoy</a:t>
              </a:r>
              <a:endParaRPr lang="en-US" sz="1800" b="0">
                <a:latin typeface="Arial"/>
              </a:endParaRPr>
            </a:p>
          </p:txBody>
        </p:sp>
      </p:grpSp>
      <p:sp>
        <p:nvSpPr>
          <p:cNvPr id="264" name="Line 13"/>
          <p:cNvSpPr/>
          <p:nvPr/>
        </p:nvSpPr>
        <p:spPr>
          <a:xfrm flipV="1">
            <a:off x="7143660" y="3543210"/>
            <a:ext cx="57240" cy="97159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60FFF-A1D3-9C4E-ABB7-54F0A7E70B1D}"/>
              </a:ext>
            </a:extLst>
          </p:cNvPr>
          <p:cNvSpPr txBox="1"/>
          <p:nvPr/>
        </p:nvSpPr>
        <p:spPr>
          <a:xfrm>
            <a:off x="6317581" y="5707935"/>
            <a:ext cx="1766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DHCP server</a:t>
            </a:r>
          </a:p>
        </p:txBody>
      </p:sp>
    </p:spTree>
    <p:extLst>
      <p:ext uri="{BB962C8B-B14F-4D97-AF65-F5344CB8AC3E}">
        <p14:creationId xmlns:p14="http://schemas.microsoft.com/office/powerpoint/2010/main" val="1294246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66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67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68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69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1262115" y="2228850"/>
            <a:ext cx="2787493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2. Configure your connection</a:t>
            </a:r>
            <a:endParaRPr lang="en-US" sz="1800" b="0">
              <a:latin typeface="Arial"/>
            </a:endParaRPr>
          </a:p>
        </p:txBody>
      </p:sp>
      <p:pic>
        <p:nvPicPr>
          <p:cNvPr id="271" name="Picture 3"/>
          <p:cNvPicPr/>
          <p:nvPr/>
        </p:nvPicPr>
        <p:blipFill>
          <a:blip r:embed="rId5"/>
          <a:stretch/>
        </p:blipFill>
        <p:spPr>
          <a:xfrm flipH="1">
            <a:off x="6699645" y="4572045"/>
            <a:ext cx="615600" cy="952425"/>
          </a:xfrm>
          <a:prstGeom prst="rect">
            <a:avLst/>
          </a:prstGeom>
          <a:ln w="12600">
            <a:noFill/>
          </a:ln>
        </p:spPr>
      </p:pic>
      <p:sp>
        <p:nvSpPr>
          <p:cNvPr id="272" name="Line 4"/>
          <p:cNvSpPr/>
          <p:nvPr/>
        </p:nvSpPr>
        <p:spPr>
          <a:xfrm flipV="1">
            <a:off x="3600450" y="3257550"/>
            <a:ext cx="3314655" cy="102870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5"/>
          <p:cNvSpPr/>
          <p:nvPr/>
        </p:nvSpPr>
        <p:spPr>
          <a:xfrm>
            <a:off x="4171905" y="2000295"/>
            <a:ext cx="3771765" cy="2989280"/>
          </a:xfrm>
          <a:prstGeom prst="rect">
            <a:avLst/>
          </a:prstGeom>
          <a:solidFill>
            <a:srgbClr val="FF66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The configuration includes:</a:t>
            </a:r>
            <a:endParaRPr lang="en-US" sz="1725" b="0">
              <a:latin typeface="Arial"/>
            </a:endParaRPr>
          </a:p>
          <a:p>
            <a:pPr marL="342900" indent="-342765">
              <a:buClr>
                <a:srgbClr val="000000"/>
              </a:buClr>
              <a:buFont typeface="StarSymbol"/>
              <a:buAutoNum type="arabicParenR"/>
            </a:pP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An Internet address (</a:t>
            </a:r>
            <a:r>
              <a:rPr lang="en-US" sz="1725">
                <a:solidFill>
                  <a:srgbClr val="000000"/>
                </a:solidFill>
                <a:latin typeface="Calibri"/>
                <a:ea typeface="Calibri"/>
              </a:rPr>
              <a:t>IP address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) your laptop should use; typ. 32 bits (IPv4).  May also include 64b of the 128b IPv6 address</a:t>
            </a:r>
            <a:endParaRPr lang="en-US" sz="1725" b="0">
              <a:latin typeface="Arial"/>
            </a:endParaRPr>
          </a:p>
          <a:p>
            <a:pPr marL="342900" indent="-342765">
              <a:buClr>
                <a:srgbClr val="000000"/>
              </a:buClr>
              <a:buFont typeface="StarSymbol"/>
              <a:buAutoNum type="arabicParenR"/>
            </a:pP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The address of a “</a:t>
            </a:r>
            <a:r>
              <a:rPr lang="en-US" sz="1725">
                <a:solidFill>
                  <a:srgbClr val="000000"/>
                </a:solidFill>
                <a:latin typeface="Calibri"/>
                <a:ea typeface="Calibri"/>
              </a:rPr>
              <a:t>gateway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” system to use to access </a:t>
            </a:r>
            <a:r>
              <a:rPr lang="en-US" sz="1725" b="0" i="1">
                <a:solidFill>
                  <a:srgbClr val="000000"/>
                </a:solidFill>
                <a:latin typeface="Calibri"/>
                <a:ea typeface="Calibri"/>
              </a:rPr>
              <a:t>hosts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 beyond the local network</a:t>
            </a:r>
            <a:endParaRPr lang="en-US" sz="1725" b="0">
              <a:latin typeface="Arial"/>
            </a:endParaRPr>
          </a:p>
          <a:p>
            <a:pPr marL="342900" indent="-342765">
              <a:buClr>
                <a:srgbClr val="000000"/>
              </a:buClr>
              <a:buFont typeface="StarSymbol"/>
              <a:buAutoNum type="arabicParenR"/>
            </a:pP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The address of a </a:t>
            </a:r>
            <a:r>
              <a:rPr lang="en-US" sz="1725">
                <a:solidFill>
                  <a:srgbClr val="000000"/>
                </a:solidFill>
                <a:latin typeface="Calibri"/>
                <a:ea typeface="Calibri"/>
              </a:rPr>
              <a:t>DNS server 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(“</a:t>
            </a:r>
            <a:r>
              <a:rPr lang="en-US" sz="1725" b="0" i="1">
                <a:solidFill>
                  <a:srgbClr val="000000"/>
                </a:solidFill>
                <a:latin typeface="Calibri"/>
                <a:ea typeface="Calibri"/>
              </a:rPr>
              <a:t>resolver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”) to map names like </a:t>
            </a:r>
            <a:r>
              <a:rPr lang="en-US" sz="1725" b="0">
                <a:solidFill>
                  <a:srgbClr val="000000"/>
                </a:solidFill>
                <a:latin typeface="Courier New"/>
                <a:ea typeface="Courier New"/>
              </a:rPr>
              <a:t>google.com </a:t>
            </a:r>
            <a:r>
              <a:rPr lang="en-US" sz="1725" b="0">
                <a:solidFill>
                  <a:srgbClr val="000000"/>
                </a:solidFill>
                <a:latin typeface="Calibri"/>
                <a:ea typeface="Calibri"/>
              </a:rPr>
              <a:t>to IP addresses</a:t>
            </a:r>
            <a:endParaRPr lang="en-US" sz="1725" b="0">
              <a:latin typeface="Arial"/>
            </a:endParaRPr>
          </a:p>
        </p:txBody>
      </p:sp>
      <p:sp>
        <p:nvSpPr>
          <p:cNvPr id="274" name="CustomShape 6"/>
          <p:cNvSpPr/>
          <p:nvPr/>
        </p:nvSpPr>
        <p:spPr>
          <a:xfrm>
            <a:off x="1371600" y="5600745"/>
            <a:ext cx="971460" cy="253916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2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5320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276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7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78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pic>
        <p:nvPicPr>
          <p:cNvPr id="279" name="wifi.png"/>
          <p:cNvPicPr/>
          <p:nvPr/>
        </p:nvPicPr>
        <p:blipFill>
          <a:blip r:embed="rId4"/>
          <a:stretch/>
        </p:blipFill>
        <p:spPr>
          <a:xfrm>
            <a:off x="6915105" y="2686095"/>
            <a:ext cx="800010" cy="800010"/>
          </a:xfrm>
          <a:prstGeom prst="rect">
            <a:avLst/>
          </a:prstGeom>
          <a:ln w="12600"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1260360" y="2228850"/>
            <a:ext cx="3230756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800" b="0">
              <a:latin typeface="Arial"/>
            </a:endParaRPr>
          </a:p>
        </p:txBody>
      </p:sp>
      <p:pic>
        <p:nvPicPr>
          <p:cNvPr id="281" name="Picture 3"/>
          <p:cNvPicPr/>
          <p:nvPr/>
        </p:nvPicPr>
        <p:blipFill>
          <a:blip r:embed="rId5"/>
          <a:stretch/>
        </p:blipFill>
        <p:spPr>
          <a:xfrm flipH="1">
            <a:off x="6699645" y="4572045"/>
            <a:ext cx="615600" cy="952425"/>
          </a:xfrm>
          <a:prstGeom prst="rect">
            <a:avLst/>
          </a:prstGeom>
          <a:ln w="12600">
            <a:noFill/>
          </a:ln>
        </p:spPr>
      </p:pic>
      <p:sp>
        <p:nvSpPr>
          <p:cNvPr id="282" name="Line 4"/>
          <p:cNvSpPr/>
          <p:nvPr/>
        </p:nvSpPr>
        <p:spPr>
          <a:xfrm flipV="1">
            <a:off x="3600450" y="3257550"/>
            <a:ext cx="3314655" cy="102870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5"/>
          <p:cNvSpPr/>
          <p:nvPr/>
        </p:nvSpPr>
        <p:spPr>
          <a:xfrm>
            <a:off x="4286250" y="2800305"/>
            <a:ext cx="3428865" cy="2285241"/>
          </a:xfrm>
          <a:prstGeom prst="rect">
            <a:avLst/>
          </a:prstGeom>
          <a:solidFill>
            <a:srgbClr val="FF6666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Your laptop sends a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</a:rPr>
              <a:t>DNS</a:t>
            </a: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 request asking: “</a:t>
            </a:r>
            <a:r>
              <a:rPr lang="en-US" sz="1800" b="0" i="1">
                <a:solidFill>
                  <a:srgbClr val="000000"/>
                </a:solidFill>
                <a:latin typeface="Calibri"/>
                <a:ea typeface="Calibri"/>
              </a:rPr>
              <a:t>address for google.com</a:t>
            </a: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?”</a:t>
            </a:r>
            <a:endParaRPr lang="en-US" sz="1800" b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It’s transmitted using the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</a:rPr>
              <a:t>UDP</a:t>
            </a: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 protocol (lightweight, unreliable).</a:t>
            </a:r>
            <a:endParaRPr lang="en-US" sz="1800" b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The DNS 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</a:rPr>
              <a:t>resolver</a:t>
            </a: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 might not be on the local network.</a:t>
            </a:r>
            <a:endParaRPr lang="en-US" sz="1800" b="0"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1371600" y="5600745"/>
            <a:ext cx="971460" cy="253916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2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2017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1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286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7" name="CustomShape 2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88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289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290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291" name="Group 3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292" name="CustomShape 4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" name="CustomShape 5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94" name="Group 6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295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96" name="CustomShape 7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297" name="Line 8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Line 9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1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1"/>
          <p:cNvSpPr/>
          <p:nvPr/>
        </p:nvSpPr>
        <p:spPr>
          <a:xfrm>
            <a:off x="4517910" y="1028700"/>
            <a:ext cx="2873992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600" b="0"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16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 1"/>
          <p:cNvSpPr/>
          <p:nvPr/>
        </p:nvSpPr>
        <p:spPr>
          <a:xfrm flipH="1" flipV="1">
            <a:off x="6286410" y="4317975"/>
            <a:ext cx="457245" cy="5143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Line 2"/>
          <p:cNvSpPr/>
          <p:nvPr/>
        </p:nvSpPr>
        <p:spPr>
          <a:xfrm flipV="1">
            <a:off x="6229305" y="2774925"/>
            <a:ext cx="290385" cy="114304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Line 3"/>
          <p:cNvSpPr/>
          <p:nvPr/>
        </p:nvSpPr>
        <p:spPr>
          <a:xfrm flipH="1">
            <a:off x="4857705" y="2457405"/>
            <a:ext cx="576180" cy="108580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Line 4"/>
          <p:cNvSpPr/>
          <p:nvPr/>
        </p:nvSpPr>
        <p:spPr>
          <a:xfrm flipH="1">
            <a:off x="3943215" y="3771765"/>
            <a:ext cx="571590" cy="34303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Line 5"/>
          <p:cNvSpPr/>
          <p:nvPr/>
        </p:nvSpPr>
        <p:spPr>
          <a:xfrm>
            <a:off x="3829005" y="2685960"/>
            <a:ext cx="800145" cy="8572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07" name="Group 6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308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09" name="CustomShape 7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10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311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312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313" name="Group 8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314" name="CustomShape 9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10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6" name="Group 11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317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8" name="CustomShape 12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grpSp>
        <p:nvGrpSpPr>
          <p:cNvPr id="319" name="Group 13"/>
          <p:cNvGrpSpPr/>
          <p:nvPr/>
        </p:nvGrpSpPr>
        <p:grpSpPr>
          <a:xfrm>
            <a:off x="2285955" y="3600451"/>
            <a:ext cx="645030" cy="695772"/>
            <a:chOff x="6095880" y="7315200"/>
            <a:chExt cx="1720080" cy="1855390"/>
          </a:xfrm>
        </p:grpSpPr>
        <p:pic>
          <p:nvPicPr>
            <p:cNvPr id="320" name="Picture 15"/>
            <p:cNvPicPr/>
            <p:nvPr/>
          </p:nvPicPr>
          <p:blipFill>
            <a:blip r:embed="rId5"/>
            <a:stretch/>
          </p:blipFill>
          <p:spPr>
            <a:xfrm flipH="1">
              <a:off x="6705720" y="731520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21" name="CustomShape 14"/>
            <p:cNvSpPr/>
            <p:nvPr/>
          </p:nvSpPr>
          <p:spPr>
            <a:xfrm>
              <a:off x="6095880" y="8534519"/>
              <a:ext cx="172008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resolver</a:t>
              </a:r>
              <a:endParaRPr lang="en-US" sz="1100" b="0">
                <a:latin typeface="Arial"/>
              </a:endParaRPr>
            </a:p>
          </p:txBody>
        </p:sp>
      </p:grpSp>
      <p:pic>
        <p:nvPicPr>
          <p:cNvPr id="322" name="Picture 18"/>
          <p:cNvPicPr/>
          <p:nvPr/>
        </p:nvPicPr>
        <p:blipFill>
          <a:blip r:embed="rId6"/>
          <a:stretch/>
        </p:blipFill>
        <p:spPr>
          <a:xfrm>
            <a:off x="4514805" y="3543345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323" name="Picture 19"/>
          <p:cNvPicPr/>
          <p:nvPr/>
        </p:nvPicPr>
        <p:blipFill>
          <a:blip r:embed="rId6"/>
          <a:stretch/>
        </p:blipFill>
        <p:spPr>
          <a:xfrm>
            <a:off x="3543345" y="4114800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324" name="CustomShape 15"/>
          <p:cNvSpPr/>
          <p:nvPr/>
        </p:nvSpPr>
        <p:spPr>
          <a:xfrm>
            <a:off x="4457700" y="3943350"/>
            <a:ext cx="571320" cy="238527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>
                <a:solidFill>
                  <a:srgbClr val="000000"/>
                </a:solidFill>
                <a:latin typeface="Calibri"/>
                <a:ea typeface="Calibri"/>
              </a:rPr>
              <a:t>router</a:t>
            </a:r>
            <a:endParaRPr lang="en-US" sz="1100" b="0">
              <a:latin typeface="Arial"/>
            </a:endParaRPr>
          </a:p>
        </p:txBody>
      </p:sp>
      <p:pic>
        <p:nvPicPr>
          <p:cNvPr id="325" name="Picture 21"/>
          <p:cNvPicPr/>
          <p:nvPr/>
        </p:nvPicPr>
        <p:blipFill>
          <a:blip r:embed="rId6"/>
          <a:stretch/>
        </p:blipFill>
        <p:spPr>
          <a:xfrm>
            <a:off x="5200605" y="2114505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326" name="Line 16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Line 17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Line 18"/>
          <p:cNvSpPr/>
          <p:nvPr/>
        </p:nvSpPr>
        <p:spPr>
          <a:xfrm flipV="1">
            <a:off x="3829005" y="2400300"/>
            <a:ext cx="1371600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19"/>
          <p:cNvSpPr/>
          <p:nvPr/>
        </p:nvSpPr>
        <p:spPr>
          <a:xfrm>
            <a:off x="2800305" y="3943350"/>
            <a:ext cx="742905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Line 2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Picture 63"/>
          <p:cNvPicPr/>
          <p:nvPr/>
        </p:nvPicPr>
        <p:blipFill>
          <a:blip r:embed="rId6"/>
          <a:stretch/>
        </p:blipFill>
        <p:spPr>
          <a:xfrm>
            <a:off x="6286545" y="2432160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332" name="Picture 66"/>
          <p:cNvPicPr/>
          <p:nvPr/>
        </p:nvPicPr>
        <p:blipFill>
          <a:blip r:embed="rId6"/>
          <a:stretch/>
        </p:blipFill>
        <p:spPr>
          <a:xfrm>
            <a:off x="5886405" y="3975210"/>
            <a:ext cx="466425" cy="342765"/>
          </a:xfrm>
          <a:prstGeom prst="rect">
            <a:avLst/>
          </a:prstGeom>
          <a:ln w="12600">
            <a:noFill/>
          </a:ln>
        </p:spPr>
      </p:pic>
      <p:grpSp>
        <p:nvGrpSpPr>
          <p:cNvPr id="333" name="Group 21"/>
          <p:cNvGrpSpPr/>
          <p:nvPr/>
        </p:nvGrpSpPr>
        <p:grpSpPr>
          <a:xfrm>
            <a:off x="6400755" y="4775221"/>
            <a:ext cx="971460" cy="695772"/>
            <a:chOff x="17068680" y="10447920"/>
            <a:chExt cx="2590560" cy="1855390"/>
          </a:xfrm>
        </p:grpSpPr>
        <p:pic>
          <p:nvPicPr>
            <p:cNvPr id="334" name="Picture 69"/>
            <p:cNvPicPr/>
            <p:nvPr/>
          </p:nvPicPr>
          <p:blipFill>
            <a:blip r:embed="rId5"/>
            <a:stretch/>
          </p:blipFill>
          <p:spPr>
            <a:xfrm flipH="1">
              <a:off x="18135720" y="1044792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35" name="CustomShape 22"/>
            <p:cNvSpPr/>
            <p:nvPr/>
          </p:nvSpPr>
          <p:spPr>
            <a:xfrm>
              <a:off x="17068680" y="11667239"/>
              <a:ext cx="259056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172.217.6.78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336" name="Line 23"/>
          <p:cNvSpPr/>
          <p:nvPr/>
        </p:nvSpPr>
        <p:spPr>
          <a:xfrm>
            <a:off x="5714955" y="2343060"/>
            <a:ext cx="514350" cy="1714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Line 24"/>
          <p:cNvSpPr/>
          <p:nvPr/>
        </p:nvSpPr>
        <p:spPr>
          <a:xfrm>
            <a:off x="5029155" y="3829005"/>
            <a:ext cx="800145" cy="28579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38" name="Group 25"/>
          <p:cNvGrpSpPr/>
          <p:nvPr/>
        </p:nvGrpSpPr>
        <p:grpSpPr>
          <a:xfrm>
            <a:off x="5196961" y="1955610"/>
            <a:ext cx="3947040" cy="3893670"/>
            <a:chOff x="13858560" y="2928960"/>
            <a:chExt cx="11444760" cy="10383120"/>
          </a:xfrm>
        </p:grpSpPr>
        <p:grpSp>
          <p:nvGrpSpPr>
            <p:cNvPr id="339" name="Group 26"/>
            <p:cNvGrpSpPr/>
            <p:nvPr/>
          </p:nvGrpSpPr>
          <p:grpSpPr>
            <a:xfrm>
              <a:off x="13858560" y="2928960"/>
              <a:ext cx="11444760" cy="10383120"/>
              <a:chOff x="13858560" y="2928960"/>
              <a:chExt cx="11444760" cy="10383120"/>
            </a:xfrm>
          </p:grpSpPr>
          <p:sp>
            <p:nvSpPr>
              <p:cNvPr id="340" name="CustomShape 27"/>
              <p:cNvSpPr/>
              <p:nvPr/>
            </p:nvSpPr>
            <p:spPr>
              <a:xfrm>
                <a:off x="13858560" y="2928960"/>
                <a:ext cx="11444760" cy="103831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CustomShape 28"/>
              <p:cNvSpPr/>
              <p:nvPr/>
            </p:nvSpPr>
            <p:spPr>
              <a:xfrm>
                <a:off x="14439960" y="3457080"/>
                <a:ext cx="10487160" cy="8815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2" name="CustomShape 29"/>
            <p:cNvSpPr/>
            <p:nvPr/>
          </p:nvSpPr>
          <p:spPr>
            <a:xfrm>
              <a:off x="14263200" y="7376400"/>
              <a:ext cx="5959752" cy="2811027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 dirty="0">
                  <a:solidFill>
                    <a:srgbClr val="660066"/>
                  </a:solidFill>
                  <a:latin typeface="Apple Chancery"/>
                  <a:ea typeface="Apple Chancery"/>
                </a:rPr>
                <a:t>The Rest of</a:t>
              </a:r>
              <a:endParaRPr lang="en-US" sz="3200" b="0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3200" b="0" dirty="0">
                  <a:solidFill>
                    <a:srgbClr val="660066"/>
                  </a:solidFill>
                  <a:latin typeface="Apple Chancery"/>
                  <a:ea typeface="Apple Chancery"/>
                </a:rPr>
                <a:t>the Internet</a:t>
              </a:r>
              <a:endParaRPr lang="en-US" sz="3200" b="0" dirty="0">
                <a:latin typeface="Arial"/>
              </a:endParaRPr>
            </a:p>
          </p:txBody>
        </p:sp>
      </p:grpSp>
      <p:sp>
        <p:nvSpPr>
          <p:cNvPr id="343" name="CustomShape 30"/>
          <p:cNvSpPr/>
          <p:nvPr/>
        </p:nvSpPr>
        <p:spPr>
          <a:xfrm>
            <a:off x="4517910" y="1028700"/>
            <a:ext cx="2873992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600" b="0">
              <a:latin typeface="Arial"/>
            </a:endParaRPr>
          </a:p>
        </p:txBody>
      </p:sp>
      <p:sp>
        <p:nvSpPr>
          <p:cNvPr id="344" name="CustomShape 31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82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ine 1"/>
          <p:cNvSpPr/>
          <p:nvPr/>
        </p:nvSpPr>
        <p:spPr>
          <a:xfrm flipH="1" flipV="1">
            <a:off x="6286410" y="4317975"/>
            <a:ext cx="457245" cy="5143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Line 2"/>
          <p:cNvSpPr/>
          <p:nvPr/>
        </p:nvSpPr>
        <p:spPr>
          <a:xfrm flipV="1">
            <a:off x="6229305" y="2774925"/>
            <a:ext cx="290385" cy="114304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Line 3"/>
          <p:cNvSpPr/>
          <p:nvPr/>
        </p:nvSpPr>
        <p:spPr>
          <a:xfrm flipH="1">
            <a:off x="4857705" y="2457405"/>
            <a:ext cx="576180" cy="108580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Line 4"/>
          <p:cNvSpPr/>
          <p:nvPr/>
        </p:nvSpPr>
        <p:spPr>
          <a:xfrm flipH="1">
            <a:off x="3943215" y="3771765"/>
            <a:ext cx="571590" cy="34303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Line 5"/>
          <p:cNvSpPr/>
          <p:nvPr/>
        </p:nvSpPr>
        <p:spPr>
          <a:xfrm>
            <a:off x="3829005" y="2685960"/>
            <a:ext cx="800145" cy="8572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0" name="Group 6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351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52" name="CustomShape 7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53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354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355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356" name="Group 8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357" name="CustomShape 9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10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59" name="Group 11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360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61" name="CustomShape 12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grpSp>
        <p:nvGrpSpPr>
          <p:cNvPr id="362" name="Group 13"/>
          <p:cNvGrpSpPr/>
          <p:nvPr/>
        </p:nvGrpSpPr>
        <p:grpSpPr>
          <a:xfrm>
            <a:off x="2285955" y="3600451"/>
            <a:ext cx="645030" cy="695772"/>
            <a:chOff x="6095880" y="7315200"/>
            <a:chExt cx="1720080" cy="1855390"/>
          </a:xfrm>
        </p:grpSpPr>
        <p:pic>
          <p:nvPicPr>
            <p:cNvPr id="363" name="Picture 15"/>
            <p:cNvPicPr/>
            <p:nvPr/>
          </p:nvPicPr>
          <p:blipFill>
            <a:blip r:embed="rId5"/>
            <a:stretch/>
          </p:blipFill>
          <p:spPr>
            <a:xfrm flipH="1">
              <a:off x="6705720" y="731520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64" name="CustomShape 14"/>
            <p:cNvSpPr/>
            <p:nvPr/>
          </p:nvSpPr>
          <p:spPr>
            <a:xfrm>
              <a:off x="6095880" y="8534519"/>
              <a:ext cx="172008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resolver</a:t>
              </a:r>
              <a:endParaRPr lang="en-US" sz="1100" b="0">
                <a:latin typeface="Arial"/>
              </a:endParaRPr>
            </a:p>
          </p:txBody>
        </p:sp>
      </p:grpSp>
      <p:pic>
        <p:nvPicPr>
          <p:cNvPr id="365" name="Picture 18"/>
          <p:cNvPicPr/>
          <p:nvPr/>
        </p:nvPicPr>
        <p:blipFill>
          <a:blip r:embed="rId6"/>
          <a:stretch/>
        </p:blipFill>
        <p:spPr>
          <a:xfrm>
            <a:off x="4514805" y="3543345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366" name="Picture 19"/>
          <p:cNvPicPr/>
          <p:nvPr/>
        </p:nvPicPr>
        <p:blipFill>
          <a:blip r:embed="rId6"/>
          <a:stretch/>
        </p:blipFill>
        <p:spPr>
          <a:xfrm>
            <a:off x="3543345" y="4114800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367" name="CustomShape 15"/>
          <p:cNvSpPr/>
          <p:nvPr/>
        </p:nvSpPr>
        <p:spPr>
          <a:xfrm>
            <a:off x="4457700" y="3943350"/>
            <a:ext cx="571320" cy="238527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>
                <a:solidFill>
                  <a:srgbClr val="000000"/>
                </a:solidFill>
                <a:latin typeface="Calibri"/>
                <a:ea typeface="Calibri"/>
              </a:rPr>
              <a:t>router</a:t>
            </a:r>
            <a:endParaRPr lang="en-US" sz="1100" b="0">
              <a:latin typeface="Arial"/>
            </a:endParaRPr>
          </a:p>
        </p:txBody>
      </p:sp>
      <p:pic>
        <p:nvPicPr>
          <p:cNvPr id="368" name="Picture 21"/>
          <p:cNvPicPr/>
          <p:nvPr/>
        </p:nvPicPr>
        <p:blipFill>
          <a:blip r:embed="rId6"/>
          <a:stretch/>
        </p:blipFill>
        <p:spPr>
          <a:xfrm>
            <a:off x="5200605" y="2114505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369" name="Line 16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7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Line 18"/>
          <p:cNvSpPr/>
          <p:nvPr/>
        </p:nvSpPr>
        <p:spPr>
          <a:xfrm flipV="1">
            <a:off x="3829005" y="2400300"/>
            <a:ext cx="1371600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Line 19"/>
          <p:cNvSpPr/>
          <p:nvPr/>
        </p:nvSpPr>
        <p:spPr>
          <a:xfrm>
            <a:off x="2800305" y="3943350"/>
            <a:ext cx="742905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Line 2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4" name="Picture 63"/>
          <p:cNvPicPr/>
          <p:nvPr/>
        </p:nvPicPr>
        <p:blipFill>
          <a:blip r:embed="rId6"/>
          <a:stretch/>
        </p:blipFill>
        <p:spPr>
          <a:xfrm>
            <a:off x="6286545" y="2432160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375" name="Picture 66"/>
          <p:cNvPicPr/>
          <p:nvPr/>
        </p:nvPicPr>
        <p:blipFill>
          <a:blip r:embed="rId6"/>
          <a:stretch/>
        </p:blipFill>
        <p:spPr>
          <a:xfrm>
            <a:off x="5886405" y="3975210"/>
            <a:ext cx="466425" cy="342765"/>
          </a:xfrm>
          <a:prstGeom prst="rect">
            <a:avLst/>
          </a:prstGeom>
          <a:ln w="12600">
            <a:noFill/>
          </a:ln>
        </p:spPr>
      </p:pic>
      <p:grpSp>
        <p:nvGrpSpPr>
          <p:cNvPr id="376" name="Group 21"/>
          <p:cNvGrpSpPr/>
          <p:nvPr/>
        </p:nvGrpSpPr>
        <p:grpSpPr>
          <a:xfrm>
            <a:off x="6400755" y="4775221"/>
            <a:ext cx="971460" cy="695772"/>
            <a:chOff x="17068680" y="10447920"/>
            <a:chExt cx="2590560" cy="1855390"/>
          </a:xfrm>
        </p:grpSpPr>
        <p:pic>
          <p:nvPicPr>
            <p:cNvPr id="377" name="Picture 69"/>
            <p:cNvPicPr/>
            <p:nvPr/>
          </p:nvPicPr>
          <p:blipFill>
            <a:blip r:embed="rId5"/>
            <a:stretch/>
          </p:blipFill>
          <p:spPr>
            <a:xfrm flipH="1">
              <a:off x="18135720" y="1044792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78" name="CustomShape 22"/>
            <p:cNvSpPr/>
            <p:nvPr/>
          </p:nvSpPr>
          <p:spPr>
            <a:xfrm>
              <a:off x="17068680" y="11667239"/>
              <a:ext cx="259056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172.217.6.78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379" name="Line 23"/>
          <p:cNvSpPr/>
          <p:nvPr/>
        </p:nvSpPr>
        <p:spPr>
          <a:xfrm>
            <a:off x="5714955" y="2343060"/>
            <a:ext cx="514350" cy="1714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Line 24"/>
          <p:cNvSpPr/>
          <p:nvPr/>
        </p:nvSpPr>
        <p:spPr>
          <a:xfrm>
            <a:off x="5029155" y="3829005"/>
            <a:ext cx="800145" cy="28579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81" name="Group 25"/>
          <p:cNvGrpSpPr/>
          <p:nvPr/>
        </p:nvGrpSpPr>
        <p:grpSpPr>
          <a:xfrm>
            <a:off x="5196961" y="1955610"/>
            <a:ext cx="3947040" cy="3893670"/>
            <a:chOff x="13858560" y="2928960"/>
            <a:chExt cx="11444760" cy="10383120"/>
          </a:xfrm>
        </p:grpSpPr>
        <p:grpSp>
          <p:nvGrpSpPr>
            <p:cNvPr id="382" name="Group 26"/>
            <p:cNvGrpSpPr/>
            <p:nvPr/>
          </p:nvGrpSpPr>
          <p:grpSpPr>
            <a:xfrm>
              <a:off x="13858560" y="2928960"/>
              <a:ext cx="11444760" cy="10383120"/>
              <a:chOff x="13858560" y="2928960"/>
              <a:chExt cx="11444760" cy="10383120"/>
            </a:xfrm>
          </p:grpSpPr>
          <p:sp>
            <p:nvSpPr>
              <p:cNvPr id="383" name="CustomShape 27"/>
              <p:cNvSpPr/>
              <p:nvPr/>
            </p:nvSpPr>
            <p:spPr>
              <a:xfrm>
                <a:off x="13858560" y="2928960"/>
                <a:ext cx="11444760" cy="103831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4" name="CustomShape 28"/>
              <p:cNvSpPr/>
              <p:nvPr/>
            </p:nvSpPr>
            <p:spPr>
              <a:xfrm>
                <a:off x="14439960" y="3457080"/>
                <a:ext cx="10487160" cy="8815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85" name="CustomShape 29"/>
            <p:cNvSpPr/>
            <p:nvPr/>
          </p:nvSpPr>
          <p:spPr>
            <a:xfrm>
              <a:off x="14263200" y="7376400"/>
              <a:ext cx="5959752" cy="2811027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Rest of</a:t>
              </a:r>
              <a:endParaRPr lang="en-US" sz="3200" b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Internet</a:t>
              </a:r>
              <a:endParaRPr lang="en-US" sz="3200" b="0">
                <a:latin typeface="Arial"/>
              </a:endParaRPr>
            </a:p>
          </p:txBody>
        </p:sp>
      </p:grpSp>
      <p:sp>
        <p:nvSpPr>
          <p:cNvPr id="386" name="CustomShape 30"/>
          <p:cNvSpPr/>
          <p:nvPr/>
        </p:nvSpPr>
        <p:spPr>
          <a:xfrm>
            <a:off x="1229987" y="1714500"/>
            <a:ext cx="1225527" cy="284693"/>
          </a:xfrm>
          <a:prstGeom prst="rect">
            <a:avLst/>
          </a:prstGeom>
          <a:solidFill>
            <a:srgbClr val="FF66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>
                <a:solidFill>
                  <a:srgbClr val="000000"/>
                </a:solidFill>
                <a:latin typeface="Courier New"/>
                <a:ea typeface="Courier New"/>
              </a:rPr>
              <a:t>google.com</a:t>
            </a: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</a:rPr>
              <a:t>?</a:t>
            </a:r>
            <a:endParaRPr lang="en-US" sz="1400" b="0">
              <a:latin typeface="Arial"/>
            </a:endParaRPr>
          </a:p>
        </p:txBody>
      </p:sp>
      <p:sp>
        <p:nvSpPr>
          <p:cNvPr id="387" name="CustomShape 31"/>
          <p:cNvSpPr/>
          <p:nvPr/>
        </p:nvSpPr>
        <p:spPr>
          <a:xfrm>
            <a:off x="4517910" y="1028700"/>
            <a:ext cx="2873992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600" b="0">
              <a:latin typeface="Arial"/>
            </a:endParaRPr>
          </a:p>
        </p:txBody>
      </p:sp>
      <p:sp>
        <p:nvSpPr>
          <p:cNvPr id="388" name="CustomShape 32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4222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9523 -0.012490 0.088905 -0.076800 0.117540 -0.074720 C 0.146175 -0.072640 0.143437 -0.041180 0.172073 0.012030 C 0.200715 0.065230 0.286747 0.186910 0.289485 0.244500 C 0.292215 0.302100 0.218415 0.352530 0.188213 0.358310 C 0.158017 0.364100 0.133027 0.321300 0.108038 0.278510">
                                      <p:cBhvr>
                                        <p:cTn id="6" dur="5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 1"/>
          <p:cNvSpPr/>
          <p:nvPr/>
        </p:nvSpPr>
        <p:spPr>
          <a:xfrm flipH="1" flipV="1">
            <a:off x="6286410" y="4317975"/>
            <a:ext cx="457245" cy="5143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Line 2"/>
          <p:cNvSpPr/>
          <p:nvPr/>
        </p:nvSpPr>
        <p:spPr>
          <a:xfrm flipV="1">
            <a:off x="6229305" y="2774925"/>
            <a:ext cx="290385" cy="114304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Line 3"/>
          <p:cNvSpPr/>
          <p:nvPr/>
        </p:nvSpPr>
        <p:spPr>
          <a:xfrm flipH="1">
            <a:off x="4857705" y="2457405"/>
            <a:ext cx="576180" cy="108580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Line 4"/>
          <p:cNvSpPr/>
          <p:nvPr/>
        </p:nvSpPr>
        <p:spPr>
          <a:xfrm flipH="1">
            <a:off x="3943215" y="3771765"/>
            <a:ext cx="571590" cy="34303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Line 5"/>
          <p:cNvSpPr/>
          <p:nvPr/>
        </p:nvSpPr>
        <p:spPr>
          <a:xfrm>
            <a:off x="3829005" y="2685960"/>
            <a:ext cx="800145" cy="8572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4" name="Group 6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395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96" name="CustomShape 7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97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398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399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400" name="Group 8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401" name="CustomShape 9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CustomShape 10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03" name="Group 11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404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05" name="CustomShape 12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grpSp>
        <p:nvGrpSpPr>
          <p:cNvPr id="406" name="Group 13"/>
          <p:cNvGrpSpPr/>
          <p:nvPr/>
        </p:nvGrpSpPr>
        <p:grpSpPr>
          <a:xfrm>
            <a:off x="2285955" y="3600451"/>
            <a:ext cx="645030" cy="695772"/>
            <a:chOff x="6095880" y="7315200"/>
            <a:chExt cx="1720080" cy="1855390"/>
          </a:xfrm>
        </p:grpSpPr>
        <p:pic>
          <p:nvPicPr>
            <p:cNvPr id="407" name="Picture 15"/>
            <p:cNvPicPr/>
            <p:nvPr/>
          </p:nvPicPr>
          <p:blipFill>
            <a:blip r:embed="rId5"/>
            <a:stretch/>
          </p:blipFill>
          <p:spPr>
            <a:xfrm flipH="1">
              <a:off x="6705720" y="731520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08" name="CustomShape 14"/>
            <p:cNvSpPr/>
            <p:nvPr/>
          </p:nvSpPr>
          <p:spPr>
            <a:xfrm>
              <a:off x="6095880" y="8534519"/>
              <a:ext cx="172008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resolver</a:t>
              </a:r>
              <a:endParaRPr lang="en-US" sz="1100" b="0">
                <a:latin typeface="Arial"/>
              </a:endParaRPr>
            </a:p>
          </p:txBody>
        </p:sp>
      </p:grpSp>
      <p:pic>
        <p:nvPicPr>
          <p:cNvPr id="409" name="Picture 18"/>
          <p:cNvPicPr/>
          <p:nvPr/>
        </p:nvPicPr>
        <p:blipFill>
          <a:blip r:embed="rId6"/>
          <a:stretch/>
        </p:blipFill>
        <p:spPr>
          <a:xfrm>
            <a:off x="4514805" y="3543345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410" name="Picture 19"/>
          <p:cNvPicPr/>
          <p:nvPr/>
        </p:nvPicPr>
        <p:blipFill>
          <a:blip r:embed="rId6"/>
          <a:stretch/>
        </p:blipFill>
        <p:spPr>
          <a:xfrm>
            <a:off x="3543345" y="4114800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411" name="CustomShape 15"/>
          <p:cNvSpPr/>
          <p:nvPr/>
        </p:nvSpPr>
        <p:spPr>
          <a:xfrm>
            <a:off x="4457700" y="3943350"/>
            <a:ext cx="571320" cy="238527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>
                <a:solidFill>
                  <a:srgbClr val="000000"/>
                </a:solidFill>
                <a:latin typeface="Calibri"/>
                <a:ea typeface="Calibri"/>
              </a:rPr>
              <a:t>router</a:t>
            </a:r>
            <a:endParaRPr lang="en-US" sz="1100" b="0">
              <a:latin typeface="Arial"/>
            </a:endParaRPr>
          </a:p>
        </p:txBody>
      </p:sp>
      <p:pic>
        <p:nvPicPr>
          <p:cNvPr id="412" name="Picture 21"/>
          <p:cNvPicPr/>
          <p:nvPr/>
        </p:nvPicPr>
        <p:blipFill>
          <a:blip r:embed="rId6"/>
          <a:stretch/>
        </p:blipFill>
        <p:spPr>
          <a:xfrm>
            <a:off x="5200605" y="2114505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413" name="Line 16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Line 17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Line 18"/>
          <p:cNvSpPr/>
          <p:nvPr/>
        </p:nvSpPr>
        <p:spPr>
          <a:xfrm flipV="1">
            <a:off x="3829005" y="2400300"/>
            <a:ext cx="1371600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Line 19"/>
          <p:cNvSpPr/>
          <p:nvPr/>
        </p:nvSpPr>
        <p:spPr>
          <a:xfrm>
            <a:off x="2800305" y="3943350"/>
            <a:ext cx="742905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Line 2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8" name="Picture 63"/>
          <p:cNvPicPr/>
          <p:nvPr/>
        </p:nvPicPr>
        <p:blipFill>
          <a:blip r:embed="rId6"/>
          <a:stretch/>
        </p:blipFill>
        <p:spPr>
          <a:xfrm>
            <a:off x="6286545" y="2432160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419" name="Picture 66"/>
          <p:cNvPicPr/>
          <p:nvPr/>
        </p:nvPicPr>
        <p:blipFill>
          <a:blip r:embed="rId6"/>
          <a:stretch/>
        </p:blipFill>
        <p:spPr>
          <a:xfrm>
            <a:off x="5886405" y="3975210"/>
            <a:ext cx="466425" cy="342765"/>
          </a:xfrm>
          <a:prstGeom prst="rect">
            <a:avLst/>
          </a:prstGeom>
          <a:ln w="12600">
            <a:noFill/>
          </a:ln>
        </p:spPr>
      </p:pic>
      <p:grpSp>
        <p:nvGrpSpPr>
          <p:cNvPr id="420" name="Group 21"/>
          <p:cNvGrpSpPr/>
          <p:nvPr/>
        </p:nvGrpSpPr>
        <p:grpSpPr>
          <a:xfrm>
            <a:off x="6400755" y="4775221"/>
            <a:ext cx="971460" cy="695772"/>
            <a:chOff x="17068680" y="10447920"/>
            <a:chExt cx="2590560" cy="1855390"/>
          </a:xfrm>
        </p:grpSpPr>
        <p:pic>
          <p:nvPicPr>
            <p:cNvPr id="421" name="Picture 69"/>
            <p:cNvPicPr/>
            <p:nvPr/>
          </p:nvPicPr>
          <p:blipFill>
            <a:blip r:embed="rId5"/>
            <a:stretch/>
          </p:blipFill>
          <p:spPr>
            <a:xfrm flipH="1">
              <a:off x="18135720" y="1044792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22" name="CustomShape 22"/>
            <p:cNvSpPr/>
            <p:nvPr/>
          </p:nvSpPr>
          <p:spPr>
            <a:xfrm>
              <a:off x="17068680" y="11667239"/>
              <a:ext cx="259056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172.217.6.78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423" name="Line 23"/>
          <p:cNvSpPr/>
          <p:nvPr/>
        </p:nvSpPr>
        <p:spPr>
          <a:xfrm>
            <a:off x="5714955" y="2343060"/>
            <a:ext cx="514350" cy="1714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Line 24"/>
          <p:cNvSpPr/>
          <p:nvPr/>
        </p:nvSpPr>
        <p:spPr>
          <a:xfrm>
            <a:off x="5029155" y="3829005"/>
            <a:ext cx="800145" cy="28579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5" name="Group 25"/>
          <p:cNvGrpSpPr/>
          <p:nvPr/>
        </p:nvGrpSpPr>
        <p:grpSpPr>
          <a:xfrm>
            <a:off x="5196961" y="1955610"/>
            <a:ext cx="3947040" cy="3893670"/>
            <a:chOff x="13858560" y="2928960"/>
            <a:chExt cx="11444760" cy="10383120"/>
          </a:xfrm>
        </p:grpSpPr>
        <p:grpSp>
          <p:nvGrpSpPr>
            <p:cNvPr id="426" name="Group 26"/>
            <p:cNvGrpSpPr/>
            <p:nvPr/>
          </p:nvGrpSpPr>
          <p:grpSpPr>
            <a:xfrm>
              <a:off x="13858560" y="2928960"/>
              <a:ext cx="11444760" cy="10383120"/>
              <a:chOff x="13858560" y="2928960"/>
              <a:chExt cx="11444760" cy="10383120"/>
            </a:xfrm>
          </p:grpSpPr>
          <p:sp>
            <p:nvSpPr>
              <p:cNvPr id="427" name="CustomShape 27"/>
              <p:cNvSpPr/>
              <p:nvPr/>
            </p:nvSpPr>
            <p:spPr>
              <a:xfrm>
                <a:off x="13858560" y="2928960"/>
                <a:ext cx="11444760" cy="103831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CustomShape 28"/>
              <p:cNvSpPr/>
              <p:nvPr/>
            </p:nvSpPr>
            <p:spPr>
              <a:xfrm>
                <a:off x="14439960" y="3457080"/>
                <a:ext cx="10487160" cy="8815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29" name="CustomShape 29"/>
            <p:cNvSpPr/>
            <p:nvPr/>
          </p:nvSpPr>
          <p:spPr>
            <a:xfrm>
              <a:off x="14263200" y="7376400"/>
              <a:ext cx="5959752" cy="2811027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Rest of</a:t>
              </a:r>
              <a:endParaRPr lang="en-US" sz="3200" b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Internet</a:t>
              </a:r>
              <a:endParaRPr lang="en-US" sz="3200" b="0">
                <a:latin typeface="Arial"/>
              </a:endParaRPr>
            </a:p>
          </p:txBody>
        </p:sp>
      </p:grpSp>
      <p:sp>
        <p:nvSpPr>
          <p:cNvPr id="430" name="CustomShape 30"/>
          <p:cNvSpPr/>
          <p:nvPr/>
        </p:nvSpPr>
        <p:spPr>
          <a:xfrm>
            <a:off x="2487242" y="3675915"/>
            <a:ext cx="1225527" cy="284693"/>
          </a:xfrm>
          <a:prstGeom prst="rect">
            <a:avLst/>
          </a:prstGeom>
          <a:solidFill>
            <a:srgbClr val="FF66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>
                <a:solidFill>
                  <a:srgbClr val="000000"/>
                </a:solidFill>
                <a:latin typeface="Courier New"/>
                <a:ea typeface="Courier New"/>
              </a:rPr>
              <a:t>google.com</a:t>
            </a:r>
            <a:r>
              <a:rPr lang="en-US" sz="1400" b="0">
                <a:solidFill>
                  <a:srgbClr val="000000"/>
                </a:solidFill>
                <a:latin typeface="Calibri"/>
                <a:ea typeface="Calibri"/>
              </a:rPr>
              <a:t>?</a:t>
            </a:r>
            <a:endParaRPr lang="en-US" sz="1400" b="0">
              <a:latin typeface="Arial"/>
            </a:endParaRPr>
          </a:p>
        </p:txBody>
      </p:sp>
      <p:sp>
        <p:nvSpPr>
          <p:cNvPr id="431" name="CustomShape 31"/>
          <p:cNvSpPr/>
          <p:nvPr/>
        </p:nvSpPr>
        <p:spPr>
          <a:xfrm>
            <a:off x="1600155" y="4652100"/>
            <a:ext cx="3200310" cy="1054135"/>
          </a:xfrm>
          <a:prstGeom prst="rect">
            <a:avLst/>
          </a:prstGeom>
          <a:solidFill>
            <a:srgbClr val="FFCC99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i="1">
                <a:solidFill>
                  <a:srgbClr val="000000"/>
                </a:solidFill>
                <a:latin typeface="Calibri"/>
                <a:ea typeface="Calibri"/>
              </a:rPr>
              <a:t>(The resolver now itself uses DNS queries to other DNS servers to figure out the address associated with </a:t>
            </a:r>
            <a:r>
              <a:rPr lang="en-US" sz="1600" b="0" i="1">
                <a:solidFill>
                  <a:srgbClr val="000000"/>
                </a:solidFill>
                <a:latin typeface="Courier New"/>
                <a:ea typeface="Courier New"/>
              </a:rPr>
              <a:t>google.com</a:t>
            </a:r>
            <a:r>
              <a:rPr lang="en-US" sz="1600" b="0" i="1">
                <a:solidFill>
                  <a:srgbClr val="000000"/>
                </a:solidFill>
                <a:latin typeface="Calibri"/>
                <a:ea typeface="Calibri"/>
              </a:rPr>
              <a:t>.)</a:t>
            </a:r>
            <a:endParaRPr lang="en-US" sz="1600" b="0">
              <a:latin typeface="Arial"/>
            </a:endParaRPr>
          </a:p>
        </p:txBody>
      </p:sp>
      <p:sp>
        <p:nvSpPr>
          <p:cNvPr id="432" name="CustomShape 32"/>
          <p:cNvSpPr/>
          <p:nvPr/>
        </p:nvSpPr>
        <p:spPr>
          <a:xfrm>
            <a:off x="4517910" y="1028700"/>
            <a:ext cx="2873992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600" b="0">
              <a:latin typeface="Arial"/>
            </a:endParaRPr>
          </a:p>
        </p:txBody>
      </p:sp>
      <p:sp>
        <p:nvSpPr>
          <p:cNvPr id="433" name="CustomShape 33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1320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role of DLL when you connect to a website?</a:t>
            </a:r>
          </a:p>
          <a:p>
            <a:r>
              <a:rPr lang="en-US" dirty="0"/>
              <a:t>Link Layer Protocols</a:t>
            </a:r>
          </a:p>
          <a:p>
            <a:pPr lvl="1"/>
            <a:r>
              <a:rPr lang="en-US" dirty="0"/>
              <a:t>CSMA/CD</a:t>
            </a:r>
          </a:p>
          <a:p>
            <a:r>
              <a:rPr lang="en-US" dirty="0"/>
              <a:t>Ethernet - Introduction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Line 1"/>
          <p:cNvSpPr/>
          <p:nvPr/>
        </p:nvSpPr>
        <p:spPr>
          <a:xfrm flipH="1" flipV="1">
            <a:off x="6286410" y="4317975"/>
            <a:ext cx="457245" cy="5143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Line 2"/>
          <p:cNvSpPr/>
          <p:nvPr/>
        </p:nvSpPr>
        <p:spPr>
          <a:xfrm flipV="1">
            <a:off x="6229305" y="2774925"/>
            <a:ext cx="290385" cy="114304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Line 3"/>
          <p:cNvSpPr/>
          <p:nvPr/>
        </p:nvSpPr>
        <p:spPr>
          <a:xfrm flipH="1">
            <a:off x="4857705" y="2457405"/>
            <a:ext cx="576180" cy="108580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Line 4"/>
          <p:cNvSpPr/>
          <p:nvPr/>
        </p:nvSpPr>
        <p:spPr>
          <a:xfrm flipH="1">
            <a:off x="3943215" y="3771765"/>
            <a:ext cx="571590" cy="34303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Line 5"/>
          <p:cNvSpPr/>
          <p:nvPr/>
        </p:nvSpPr>
        <p:spPr>
          <a:xfrm>
            <a:off x="3829005" y="2685960"/>
            <a:ext cx="800145" cy="8572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9" name="Group 6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440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41" name="CustomShape 7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42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443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444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445" name="Group 8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446" name="CustomShape 9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10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48" name="Group 11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449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50" name="CustomShape 12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grpSp>
        <p:nvGrpSpPr>
          <p:cNvPr id="451" name="Group 13"/>
          <p:cNvGrpSpPr/>
          <p:nvPr/>
        </p:nvGrpSpPr>
        <p:grpSpPr>
          <a:xfrm>
            <a:off x="2285955" y="3600451"/>
            <a:ext cx="645030" cy="695772"/>
            <a:chOff x="6095880" y="7315200"/>
            <a:chExt cx="1720080" cy="1855390"/>
          </a:xfrm>
        </p:grpSpPr>
        <p:pic>
          <p:nvPicPr>
            <p:cNvPr id="452" name="Picture 15"/>
            <p:cNvPicPr/>
            <p:nvPr/>
          </p:nvPicPr>
          <p:blipFill>
            <a:blip r:embed="rId5"/>
            <a:stretch/>
          </p:blipFill>
          <p:spPr>
            <a:xfrm flipH="1">
              <a:off x="6705720" y="731520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53" name="CustomShape 14"/>
            <p:cNvSpPr/>
            <p:nvPr/>
          </p:nvSpPr>
          <p:spPr>
            <a:xfrm>
              <a:off x="6095880" y="8534519"/>
              <a:ext cx="172008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resolver</a:t>
              </a:r>
              <a:endParaRPr lang="en-US" sz="1100" b="0">
                <a:latin typeface="Arial"/>
              </a:endParaRPr>
            </a:p>
          </p:txBody>
        </p:sp>
      </p:grpSp>
      <p:pic>
        <p:nvPicPr>
          <p:cNvPr id="454" name="Picture 18"/>
          <p:cNvPicPr/>
          <p:nvPr/>
        </p:nvPicPr>
        <p:blipFill>
          <a:blip r:embed="rId6"/>
          <a:stretch/>
        </p:blipFill>
        <p:spPr>
          <a:xfrm>
            <a:off x="4514805" y="3543345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455" name="Picture 19"/>
          <p:cNvPicPr/>
          <p:nvPr/>
        </p:nvPicPr>
        <p:blipFill>
          <a:blip r:embed="rId6"/>
          <a:stretch/>
        </p:blipFill>
        <p:spPr>
          <a:xfrm>
            <a:off x="3543345" y="4114800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456" name="CustomShape 15"/>
          <p:cNvSpPr/>
          <p:nvPr/>
        </p:nvSpPr>
        <p:spPr>
          <a:xfrm>
            <a:off x="4457700" y="3943350"/>
            <a:ext cx="571320" cy="238527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>
                <a:solidFill>
                  <a:srgbClr val="000000"/>
                </a:solidFill>
                <a:latin typeface="Calibri"/>
                <a:ea typeface="Calibri"/>
              </a:rPr>
              <a:t>router</a:t>
            </a:r>
            <a:endParaRPr lang="en-US" sz="1100" b="0">
              <a:latin typeface="Arial"/>
            </a:endParaRPr>
          </a:p>
        </p:txBody>
      </p:sp>
      <p:pic>
        <p:nvPicPr>
          <p:cNvPr id="457" name="Picture 21"/>
          <p:cNvPicPr/>
          <p:nvPr/>
        </p:nvPicPr>
        <p:blipFill>
          <a:blip r:embed="rId6"/>
          <a:stretch/>
        </p:blipFill>
        <p:spPr>
          <a:xfrm>
            <a:off x="5200605" y="2114505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458" name="Line 16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Line 17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Line 18"/>
          <p:cNvSpPr/>
          <p:nvPr/>
        </p:nvSpPr>
        <p:spPr>
          <a:xfrm flipV="1">
            <a:off x="3829005" y="2400300"/>
            <a:ext cx="1371600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1" name="Line 19"/>
          <p:cNvSpPr/>
          <p:nvPr/>
        </p:nvSpPr>
        <p:spPr>
          <a:xfrm>
            <a:off x="2800305" y="3943350"/>
            <a:ext cx="742905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Line 2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3" name="Picture 63"/>
          <p:cNvPicPr/>
          <p:nvPr/>
        </p:nvPicPr>
        <p:blipFill>
          <a:blip r:embed="rId6"/>
          <a:stretch/>
        </p:blipFill>
        <p:spPr>
          <a:xfrm>
            <a:off x="6286545" y="2432160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464" name="Picture 66"/>
          <p:cNvPicPr/>
          <p:nvPr/>
        </p:nvPicPr>
        <p:blipFill>
          <a:blip r:embed="rId6"/>
          <a:stretch/>
        </p:blipFill>
        <p:spPr>
          <a:xfrm>
            <a:off x="5886405" y="3975210"/>
            <a:ext cx="466425" cy="342765"/>
          </a:xfrm>
          <a:prstGeom prst="rect">
            <a:avLst/>
          </a:prstGeom>
          <a:ln w="12600">
            <a:noFill/>
          </a:ln>
        </p:spPr>
      </p:pic>
      <p:grpSp>
        <p:nvGrpSpPr>
          <p:cNvPr id="465" name="Group 21"/>
          <p:cNvGrpSpPr/>
          <p:nvPr/>
        </p:nvGrpSpPr>
        <p:grpSpPr>
          <a:xfrm>
            <a:off x="6400755" y="4775221"/>
            <a:ext cx="971460" cy="695772"/>
            <a:chOff x="17068680" y="10447920"/>
            <a:chExt cx="2590560" cy="1855390"/>
          </a:xfrm>
        </p:grpSpPr>
        <p:pic>
          <p:nvPicPr>
            <p:cNvPr id="466" name="Picture 69"/>
            <p:cNvPicPr/>
            <p:nvPr/>
          </p:nvPicPr>
          <p:blipFill>
            <a:blip r:embed="rId5"/>
            <a:stretch/>
          </p:blipFill>
          <p:spPr>
            <a:xfrm flipH="1">
              <a:off x="18135720" y="1044792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67" name="CustomShape 22"/>
            <p:cNvSpPr/>
            <p:nvPr/>
          </p:nvSpPr>
          <p:spPr>
            <a:xfrm>
              <a:off x="17068680" y="11667239"/>
              <a:ext cx="259056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172.217.6.78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468" name="Line 23"/>
          <p:cNvSpPr/>
          <p:nvPr/>
        </p:nvSpPr>
        <p:spPr>
          <a:xfrm>
            <a:off x="5714955" y="2343060"/>
            <a:ext cx="514350" cy="1714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Line 24"/>
          <p:cNvSpPr/>
          <p:nvPr/>
        </p:nvSpPr>
        <p:spPr>
          <a:xfrm>
            <a:off x="5029155" y="3829005"/>
            <a:ext cx="800145" cy="28579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0" name="Group 25"/>
          <p:cNvGrpSpPr/>
          <p:nvPr/>
        </p:nvGrpSpPr>
        <p:grpSpPr>
          <a:xfrm>
            <a:off x="5196961" y="1955610"/>
            <a:ext cx="3767528" cy="3893670"/>
            <a:chOff x="13858560" y="2928960"/>
            <a:chExt cx="11444760" cy="10383120"/>
          </a:xfrm>
        </p:grpSpPr>
        <p:grpSp>
          <p:nvGrpSpPr>
            <p:cNvPr id="471" name="Group 26"/>
            <p:cNvGrpSpPr/>
            <p:nvPr/>
          </p:nvGrpSpPr>
          <p:grpSpPr>
            <a:xfrm>
              <a:off x="13858560" y="2928960"/>
              <a:ext cx="11444760" cy="10383120"/>
              <a:chOff x="13858560" y="2928960"/>
              <a:chExt cx="11444760" cy="10383120"/>
            </a:xfrm>
          </p:grpSpPr>
          <p:sp>
            <p:nvSpPr>
              <p:cNvPr id="472" name="CustomShape 27"/>
              <p:cNvSpPr/>
              <p:nvPr/>
            </p:nvSpPr>
            <p:spPr>
              <a:xfrm>
                <a:off x="13858560" y="2928960"/>
                <a:ext cx="11444760" cy="103831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3" name="CustomShape 28"/>
              <p:cNvSpPr/>
              <p:nvPr/>
            </p:nvSpPr>
            <p:spPr>
              <a:xfrm>
                <a:off x="14439960" y="3457080"/>
                <a:ext cx="10487160" cy="8815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74" name="CustomShape 29"/>
            <p:cNvSpPr/>
            <p:nvPr/>
          </p:nvSpPr>
          <p:spPr>
            <a:xfrm>
              <a:off x="14263200" y="7376400"/>
              <a:ext cx="5959752" cy="2811027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Rest of</a:t>
              </a:r>
              <a:endParaRPr lang="en-US" sz="3200" b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Internet</a:t>
              </a:r>
              <a:endParaRPr lang="en-US" sz="3200" b="0">
                <a:latin typeface="Arial"/>
              </a:endParaRPr>
            </a:p>
          </p:txBody>
        </p:sp>
      </p:grpSp>
      <p:sp>
        <p:nvSpPr>
          <p:cNvPr id="475" name="CustomShape 30"/>
          <p:cNvSpPr/>
          <p:nvPr/>
        </p:nvSpPr>
        <p:spPr>
          <a:xfrm>
            <a:off x="1169640" y="4405320"/>
            <a:ext cx="1589220" cy="623248"/>
          </a:xfrm>
          <a:prstGeom prst="rect">
            <a:avLst/>
          </a:prstGeom>
          <a:solidFill>
            <a:srgbClr val="FF66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>
                <a:solidFill>
                  <a:srgbClr val="000000"/>
                </a:solidFill>
                <a:latin typeface="Courier New"/>
                <a:ea typeface="Courier New"/>
              </a:rPr>
              <a:t>google.com’s </a:t>
            </a:r>
            <a:r>
              <a:rPr lang="en-US" sz="1200" b="0">
                <a:solidFill>
                  <a:srgbClr val="000000"/>
                </a:solidFill>
                <a:latin typeface="Calibri"/>
                <a:ea typeface="Calibri"/>
              </a:rPr>
              <a:t>address is </a:t>
            </a:r>
            <a:r>
              <a:rPr lang="en-US" sz="1200" b="0">
                <a:solidFill>
                  <a:srgbClr val="000000"/>
                </a:solidFill>
                <a:latin typeface="Courier New"/>
                <a:ea typeface="Courier New"/>
              </a:rPr>
              <a:t>172.217.6.78</a:t>
            </a:r>
            <a:endParaRPr lang="en-US" sz="1200" b="0">
              <a:latin typeface="Arial"/>
            </a:endParaRPr>
          </a:p>
        </p:txBody>
      </p:sp>
      <p:sp>
        <p:nvSpPr>
          <p:cNvPr id="476" name="CustomShape 31"/>
          <p:cNvSpPr/>
          <p:nvPr/>
        </p:nvSpPr>
        <p:spPr>
          <a:xfrm>
            <a:off x="4517910" y="1028700"/>
            <a:ext cx="2873992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3. Find the address of google.com</a:t>
            </a:r>
            <a:endParaRPr lang="en-US" sz="1600" b="0">
              <a:latin typeface="Arial"/>
            </a:endParaRPr>
          </a:p>
        </p:txBody>
      </p:sp>
      <p:sp>
        <p:nvSpPr>
          <p:cNvPr id="477" name="CustomShape 32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797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41258 0.040950 0.082523 0.082120 0.120397 0.076570 C 0.158280 0.071020 0.228825 0.021750 0.227392 -0.033770 C 0.225960 -0.089290 0.140573 -0.201940 0.111810 -0.256300 C 0.083040 -0.310660 0.078360 -0.350910 0.054540 -0.359930 C 0.030720 -0.368950 -0.000390 -0.339810 -0.031500 -0.310660">
                                      <p:cBhvr>
                                        <p:cTn id="6" dur="5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Line 1"/>
          <p:cNvSpPr/>
          <p:nvPr/>
        </p:nvSpPr>
        <p:spPr>
          <a:xfrm flipH="1" flipV="1">
            <a:off x="6286410" y="4317975"/>
            <a:ext cx="457245" cy="5143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Line 2"/>
          <p:cNvSpPr/>
          <p:nvPr/>
        </p:nvSpPr>
        <p:spPr>
          <a:xfrm flipV="1">
            <a:off x="6229305" y="2774925"/>
            <a:ext cx="290385" cy="114304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0" name="Line 3"/>
          <p:cNvSpPr/>
          <p:nvPr/>
        </p:nvSpPr>
        <p:spPr>
          <a:xfrm flipH="1">
            <a:off x="4857705" y="2457405"/>
            <a:ext cx="576180" cy="108580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Line 4"/>
          <p:cNvSpPr/>
          <p:nvPr/>
        </p:nvSpPr>
        <p:spPr>
          <a:xfrm flipH="1">
            <a:off x="3943215" y="3771765"/>
            <a:ext cx="571590" cy="34303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5"/>
          <p:cNvSpPr/>
          <p:nvPr/>
        </p:nvSpPr>
        <p:spPr>
          <a:xfrm>
            <a:off x="3829005" y="2685960"/>
            <a:ext cx="800145" cy="8572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6"/>
          <p:cNvGrpSpPr/>
          <p:nvPr/>
        </p:nvGrpSpPr>
        <p:grpSpPr>
          <a:xfrm>
            <a:off x="1257390" y="1771605"/>
            <a:ext cx="1028430" cy="1314360"/>
            <a:chOff x="3353040" y="2438280"/>
            <a:chExt cx="2742480" cy="3504960"/>
          </a:xfrm>
        </p:grpSpPr>
        <p:pic>
          <p:nvPicPr>
            <p:cNvPr id="484" name="Picture 1"/>
            <p:cNvPicPr/>
            <p:nvPr/>
          </p:nvPicPr>
          <p:blipFill>
            <a:blip r:embed="rId2"/>
            <a:stretch/>
          </p:blipFill>
          <p:spPr>
            <a:xfrm flipH="1">
              <a:off x="3353040" y="2590920"/>
              <a:ext cx="2602440" cy="3352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85" name="CustomShape 7"/>
            <p:cNvSpPr/>
            <p:nvPr/>
          </p:nvSpPr>
          <p:spPr>
            <a:xfrm>
              <a:off x="4572000" y="2438280"/>
              <a:ext cx="1523520" cy="152352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86" name="Picture 2"/>
          <p:cNvPicPr/>
          <p:nvPr/>
        </p:nvPicPr>
        <p:blipFill>
          <a:blip r:embed="rId3"/>
          <a:stretch/>
        </p:blipFill>
        <p:spPr>
          <a:xfrm>
            <a:off x="1600155" y="1200150"/>
            <a:ext cx="1485810" cy="440640"/>
          </a:xfrm>
          <a:prstGeom prst="rect">
            <a:avLst/>
          </a:prstGeom>
          <a:ln w="12600">
            <a:noFill/>
          </a:ln>
        </p:spPr>
      </p:pic>
      <p:pic>
        <p:nvPicPr>
          <p:cNvPr id="487" name="wifi.png"/>
          <p:cNvPicPr/>
          <p:nvPr/>
        </p:nvPicPr>
        <p:blipFill>
          <a:blip r:embed="rId4"/>
          <a:stretch/>
        </p:blipFill>
        <p:spPr>
          <a:xfrm>
            <a:off x="3028995" y="1771605"/>
            <a:ext cx="285660" cy="285660"/>
          </a:xfrm>
          <a:prstGeom prst="rect">
            <a:avLst/>
          </a:prstGeom>
          <a:ln w="12600">
            <a:noFill/>
          </a:ln>
        </p:spPr>
      </p:pic>
      <p:pic>
        <p:nvPicPr>
          <p:cNvPr id="488" name="Picture 3"/>
          <p:cNvPicPr/>
          <p:nvPr/>
        </p:nvPicPr>
        <p:blipFill>
          <a:blip r:embed="rId5"/>
          <a:stretch/>
        </p:blipFill>
        <p:spPr>
          <a:xfrm flipH="1">
            <a:off x="2457540" y="2628855"/>
            <a:ext cx="258525" cy="399870"/>
          </a:xfrm>
          <a:prstGeom prst="rect">
            <a:avLst/>
          </a:prstGeom>
          <a:ln w="12600">
            <a:noFill/>
          </a:ln>
        </p:spPr>
      </p:pic>
      <p:grpSp>
        <p:nvGrpSpPr>
          <p:cNvPr id="489" name="Group 8"/>
          <p:cNvGrpSpPr/>
          <p:nvPr/>
        </p:nvGrpSpPr>
        <p:grpSpPr>
          <a:xfrm>
            <a:off x="568485" y="467100"/>
            <a:ext cx="3605040" cy="3091905"/>
            <a:chOff x="1515960" y="-1040400"/>
            <a:chExt cx="9613440" cy="8245080"/>
          </a:xfrm>
        </p:grpSpPr>
        <p:sp>
          <p:nvSpPr>
            <p:cNvPr id="490" name="CustomShape 9"/>
            <p:cNvSpPr/>
            <p:nvPr/>
          </p:nvSpPr>
          <p:spPr>
            <a:xfrm>
              <a:off x="1515960" y="-1040400"/>
              <a:ext cx="9613440" cy="8245080"/>
            </a:xfrm>
            <a:custGeom>
              <a:avLst/>
              <a:gdLst/>
              <a:ahLst/>
              <a:cxnLst/>
              <a:rect l="l" t="t" r="r" b="b"/>
              <a:pathLst>
                <a:path w="20879" h="20684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10"/>
            <p:cNvSpPr/>
            <p:nvPr/>
          </p:nvSpPr>
          <p:spPr>
            <a:xfrm>
              <a:off x="2004120" y="-621000"/>
              <a:ext cx="8809200" cy="7000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38160">
              <a:solidFill>
                <a:srgbClr val="804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2" name="Group 11"/>
          <p:cNvGrpSpPr/>
          <p:nvPr/>
        </p:nvGrpSpPr>
        <p:grpSpPr>
          <a:xfrm>
            <a:off x="3200445" y="2317815"/>
            <a:ext cx="685665" cy="695772"/>
            <a:chOff x="8534520" y="3894840"/>
            <a:chExt cx="1828440" cy="1855390"/>
          </a:xfrm>
        </p:grpSpPr>
        <p:pic>
          <p:nvPicPr>
            <p:cNvPr id="493" name="Picture 11"/>
            <p:cNvPicPr/>
            <p:nvPr/>
          </p:nvPicPr>
          <p:blipFill>
            <a:blip r:embed="rId5"/>
            <a:stretch/>
          </p:blipFill>
          <p:spPr>
            <a:xfrm flipH="1">
              <a:off x="9448920" y="389484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94" name="CustomShape 12"/>
            <p:cNvSpPr/>
            <p:nvPr/>
          </p:nvSpPr>
          <p:spPr>
            <a:xfrm>
              <a:off x="8534520" y="5114159"/>
              <a:ext cx="182844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gateway</a:t>
              </a:r>
              <a:endParaRPr lang="en-US" sz="1100" b="0">
                <a:latin typeface="Arial"/>
              </a:endParaRPr>
            </a:p>
          </p:txBody>
        </p:sp>
      </p:grpSp>
      <p:grpSp>
        <p:nvGrpSpPr>
          <p:cNvPr id="495" name="Group 13"/>
          <p:cNvGrpSpPr/>
          <p:nvPr/>
        </p:nvGrpSpPr>
        <p:grpSpPr>
          <a:xfrm>
            <a:off x="2285955" y="3600451"/>
            <a:ext cx="645030" cy="695772"/>
            <a:chOff x="6095880" y="7315200"/>
            <a:chExt cx="1720080" cy="1855390"/>
          </a:xfrm>
        </p:grpSpPr>
        <p:pic>
          <p:nvPicPr>
            <p:cNvPr id="496" name="Picture 15"/>
            <p:cNvPicPr/>
            <p:nvPr/>
          </p:nvPicPr>
          <p:blipFill>
            <a:blip r:embed="rId5"/>
            <a:stretch/>
          </p:blipFill>
          <p:spPr>
            <a:xfrm flipH="1">
              <a:off x="6705720" y="731520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497" name="CustomShape 14"/>
            <p:cNvSpPr/>
            <p:nvPr/>
          </p:nvSpPr>
          <p:spPr>
            <a:xfrm>
              <a:off x="6095880" y="8534519"/>
              <a:ext cx="172008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resolver</a:t>
              </a:r>
              <a:endParaRPr lang="en-US" sz="1100" b="0">
                <a:latin typeface="Arial"/>
              </a:endParaRPr>
            </a:p>
          </p:txBody>
        </p:sp>
      </p:grpSp>
      <p:pic>
        <p:nvPicPr>
          <p:cNvPr id="498" name="Picture 18"/>
          <p:cNvPicPr/>
          <p:nvPr/>
        </p:nvPicPr>
        <p:blipFill>
          <a:blip r:embed="rId6"/>
          <a:stretch/>
        </p:blipFill>
        <p:spPr>
          <a:xfrm>
            <a:off x="4514805" y="3543345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499" name="Picture 19"/>
          <p:cNvPicPr/>
          <p:nvPr/>
        </p:nvPicPr>
        <p:blipFill>
          <a:blip r:embed="rId6"/>
          <a:stretch/>
        </p:blipFill>
        <p:spPr>
          <a:xfrm>
            <a:off x="3543345" y="4114800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500" name="CustomShape 15"/>
          <p:cNvSpPr/>
          <p:nvPr/>
        </p:nvSpPr>
        <p:spPr>
          <a:xfrm>
            <a:off x="4457700" y="3943350"/>
            <a:ext cx="571320" cy="238527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>
                <a:solidFill>
                  <a:srgbClr val="000000"/>
                </a:solidFill>
                <a:latin typeface="Calibri"/>
                <a:ea typeface="Calibri"/>
              </a:rPr>
              <a:t>router</a:t>
            </a:r>
            <a:endParaRPr lang="en-US" sz="1100" b="0">
              <a:latin typeface="Arial"/>
            </a:endParaRPr>
          </a:p>
        </p:txBody>
      </p:sp>
      <p:pic>
        <p:nvPicPr>
          <p:cNvPr id="501" name="Picture 21"/>
          <p:cNvPicPr/>
          <p:nvPr/>
        </p:nvPicPr>
        <p:blipFill>
          <a:blip r:embed="rId6"/>
          <a:stretch/>
        </p:blipFill>
        <p:spPr>
          <a:xfrm>
            <a:off x="5200605" y="2114505"/>
            <a:ext cx="466425" cy="342765"/>
          </a:xfrm>
          <a:prstGeom prst="rect">
            <a:avLst/>
          </a:prstGeom>
          <a:ln w="12600">
            <a:noFill/>
          </a:ln>
        </p:spPr>
      </p:pic>
      <p:sp>
        <p:nvSpPr>
          <p:cNvPr id="502" name="Line 16"/>
          <p:cNvSpPr/>
          <p:nvPr/>
        </p:nvSpPr>
        <p:spPr>
          <a:xfrm flipV="1">
            <a:off x="2057400" y="2057400"/>
            <a:ext cx="971460" cy="285660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Line 17"/>
          <p:cNvSpPr/>
          <p:nvPr/>
        </p:nvSpPr>
        <p:spPr>
          <a:xfrm>
            <a:off x="3314655" y="2057400"/>
            <a:ext cx="285795" cy="28566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Line 18"/>
          <p:cNvSpPr/>
          <p:nvPr/>
        </p:nvSpPr>
        <p:spPr>
          <a:xfrm flipV="1">
            <a:off x="3829005" y="2400300"/>
            <a:ext cx="1371600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Line 19"/>
          <p:cNvSpPr/>
          <p:nvPr/>
        </p:nvSpPr>
        <p:spPr>
          <a:xfrm>
            <a:off x="2800305" y="3943350"/>
            <a:ext cx="742905" cy="22855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Line 20"/>
          <p:cNvSpPr/>
          <p:nvPr/>
        </p:nvSpPr>
        <p:spPr>
          <a:xfrm flipV="1">
            <a:off x="2743065" y="2114505"/>
            <a:ext cx="400140" cy="457245"/>
          </a:xfrm>
          <a:prstGeom prst="line">
            <a:avLst/>
          </a:prstGeom>
          <a:ln w="38160" cap="rnd">
            <a:solidFill>
              <a:srgbClr val="008000"/>
            </a:solidFill>
            <a:custDash>
              <a:ds d="300000" sp="100000"/>
            </a:custDash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7" name="Picture 63"/>
          <p:cNvPicPr/>
          <p:nvPr/>
        </p:nvPicPr>
        <p:blipFill>
          <a:blip r:embed="rId6"/>
          <a:stretch/>
        </p:blipFill>
        <p:spPr>
          <a:xfrm>
            <a:off x="6286545" y="2432160"/>
            <a:ext cx="466425" cy="342765"/>
          </a:xfrm>
          <a:prstGeom prst="rect">
            <a:avLst/>
          </a:prstGeom>
          <a:ln w="12600">
            <a:noFill/>
          </a:ln>
        </p:spPr>
      </p:pic>
      <p:pic>
        <p:nvPicPr>
          <p:cNvPr id="508" name="Picture 66"/>
          <p:cNvPicPr/>
          <p:nvPr/>
        </p:nvPicPr>
        <p:blipFill>
          <a:blip r:embed="rId6"/>
          <a:stretch/>
        </p:blipFill>
        <p:spPr>
          <a:xfrm>
            <a:off x="5886405" y="3975210"/>
            <a:ext cx="466425" cy="342765"/>
          </a:xfrm>
          <a:prstGeom prst="rect">
            <a:avLst/>
          </a:prstGeom>
          <a:ln w="12600">
            <a:noFill/>
          </a:ln>
        </p:spPr>
      </p:pic>
      <p:grpSp>
        <p:nvGrpSpPr>
          <p:cNvPr id="509" name="Group 21"/>
          <p:cNvGrpSpPr/>
          <p:nvPr/>
        </p:nvGrpSpPr>
        <p:grpSpPr>
          <a:xfrm>
            <a:off x="6400755" y="4775221"/>
            <a:ext cx="971460" cy="695772"/>
            <a:chOff x="17068680" y="10447920"/>
            <a:chExt cx="2590560" cy="1855390"/>
          </a:xfrm>
        </p:grpSpPr>
        <p:pic>
          <p:nvPicPr>
            <p:cNvPr id="510" name="Picture 69"/>
            <p:cNvPicPr/>
            <p:nvPr/>
          </p:nvPicPr>
          <p:blipFill>
            <a:blip r:embed="rId5"/>
            <a:stretch/>
          </p:blipFill>
          <p:spPr>
            <a:xfrm flipH="1">
              <a:off x="18135720" y="10447920"/>
              <a:ext cx="689400" cy="1066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11" name="CustomShape 22"/>
            <p:cNvSpPr/>
            <p:nvPr/>
          </p:nvSpPr>
          <p:spPr>
            <a:xfrm>
              <a:off x="17068680" y="11667239"/>
              <a:ext cx="2590560" cy="636071"/>
            </a:xfrm>
            <a:prstGeom prst="rect">
              <a:avLst/>
            </a:prstGeom>
            <a:solidFill>
              <a:srgbClr val="BBE0E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>
                  <a:solidFill>
                    <a:srgbClr val="000000"/>
                  </a:solidFill>
                  <a:latin typeface="Calibri"/>
                  <a:ea typeface="Calibri"/>
                </a:rPr>
                <a:t>172.217.6.78</a:t>
              </a:r>
              <a:endParaRPr lang="en-US" sz="1100" b="0">
                <a:latin typeface="Arial"/>
              </a:endParaRPr>
            </a:p>
          </p:txBody>
        </p:sp>
      </p:grpSp>
      <p:sp>
        <p:nvSpPr>
          <p:cNvPr id="512" name="Line 23"/>
          <p:cNvSpPr/>
          <p:nvPr/>
        </p:nvSpPr>
        <p:spPr>
          <a:xfrm>
            <a:off x="5714955" y="2343060"/>
            <a:ext cx="514350" cy="171450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Line 24"/>
          <p:cNvSpPr/>
          <p:nvPr/>
        </p:nvSpPr>
        <p:spPr>
          <a:xfrm>
            <a:off x="5029155" y="3829005"/>
            <a:ext cx="800145" cy="285795"/>
          </a:xfrm>
          <a:prstGeom prst="line">
            <a:avLst/>
          </a:prstGeom>
          <a:ln w="3816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4" name="Group 25"/>
          <p:cNvGrpSpPr/>
          <p:nvPr/>
        </p:nvGrpSpPr>
        <p:grpSpPr>
          <a:xfrm>
            <a:off x="5196961" y="1955610"/>
            <a:ext cx="3839536" cy="3893670"/>
            <a:chOff x="13858560" y="2928960"/>
            <a:chExt cx="11444760" cy="10383120"/>
          </a:xfrm>
        </p:grpSpPr>
        <p:grpSp>
          <p:nvGrpSpPr>
            <p:cNvPr id="515" name="Group 26"/>
            <p:cNvGrpSpPr/>
            <p:nvPr/>
          </p:nvGrpSpPr>
          <p:grpSpPr>
            <a:xfrm>
              <a:off x="13858560" y="2928960"/>
              <a:ext cx="11444760" cy="10383120"/>
              <a:chOff x="13858560" y="2928960"/>
              <a:chExt cx="11444760" cy="10383120"/>
            </a:xfrm>
          </p:grpSpPr>
          <p:sp>
            <p:nvSpPr>
              <p:cNvPr id="516" name="CustomShape 27"/>
              <p:cNvSpPr/>
              <p:nvPr/>
            </p:nvSpPr>
            <p:spPr>
              <a:xfrm>
                <a:off x="13858560" y="2928960"/>
                <a:ext cx="11444760" cy="103831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lnTo>
                      <a:pt x="6778" y="2419"/>
                    </a:ln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7" name="CustomShape 28"/>
              <p:cNvSpPr/>
              <p:nvPr/>
            </p:nvSpPr>
            <p:spPr>
              <a:xfrm>
                <a:off x="14439960" y="3457080"/>
                <a:ext cx="10487160" cy="8815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38160">
                <a:solidFill>
                  <a:srgbClr val="660066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18" name="CustomShape 29"/>
            <p:cNvSpPr/>
            <p:nvPr/>
          </p:nvSpPr>
          <p:spPr>
            <a:xfrm>
              <a:off x="14263200" y="7376400"/>
              <a:ext cx="5959752" cy="2811027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Rest of</a:t>
              </a:r>
              <a:endParaRPr lang="en-US" sz="3200" b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660066"/>
                  </a:solidFill>
                  <a:latin typeface="Apple Chancery"/>
                  <a:ea typeface="Apple Chancery"/>
                </a:rPr>
                <a:t>the Internet</a:t>
              </a:r>
              <a:endParaRPr lang="en-US" sz="3200" b="0">
                <a:latin typeface="Arial"/>
              </a:endParaRPr>
            </a:p>
          </p:txBody>
        </p:sp>
      </p:grpSp>
      <p:sp>
        <p:nvSpPr>
          <p:cNvPr id="519" name="CustomShape 30"/>
          <p:cNvSpPr/>
          <p:nvPr/>
        </p:nvSpPr>
        <p:spPr>
          <a:xfrm>
            <a:off x="4461210" y="1028700"/>
            <a:ext cx="3110210" cy="315471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4. Connect to </a:t>
            </a:r>
            <a:r>
              <a:rPr lang="en-US" sz="1600" b="0">
                <a:solidFill>
                  <a:srgbClr val="000000"/>
                </a:solidFill>
                <a:latin typeface="Courier New"/>
                <a:ea typeface="Courier New"/>
              </a:rPr>
              <a:t>google.com </a:t>
            </a:r>
            <a:r>
              <a:rPr lang="en-US" sz="1600" b="0">
                <a:solidFill>
                  <a:srgbClr val="000000"/>
                </a:solidFill>
                <a:latin typeface="Calibri"/>
                <a:ea typeface="Calibri"/>
              </a:rPr>
              <a:t>server</a:t>
            </a:r>
            <a:endParaRPr lang="en-US" sz="1600" b="0">
              <a:latin typeface="Arial"/>
            </a:endParaRPr>
          </a:p>
        </p:txBody>
      </p:sp>
      <p:sp>
        <p:nvSpPr>
          <p:cNvPr id="520" name="CustomShape 31"/>
          <p:cNvSpPr/>
          <p:nvPr/>
        </p:nvSpPr>
        <p:spPr>
          <a:xfrm>
            <a:off x="1257255" y="3113505"/>
            <a:ext cx="857115" cy="230832"/>
          </a:xfrm>
          <a:prstGeom prst="rect">
            <a:avLst/>
          </a:prstGeom>
          <a:solidFill>
            <a:srgbClr val="BBE0E3">
              <a:alpha val="9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750" tIns="34290" rIns="33750" bIns="3429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>
                <a:solidFill>
                  <a:srgbClr val="000000"/>
                </a:solidFill>
                <a:latin typeface="Calibri"/>
                <a:ea typeface="Calibri"/>
              </a:rPr>
              <a:t>192.168.1.14</a:t>
            </a:r>
            <a:endParaRPr lang="en-US" sz="10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7984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view of the Internet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D036D2-E379-814B-B699-F4DFD1BC1807}"/>
              </a:ext>
            </a:extLst>
          </p:cNvPr>
          <p:cNvGrpSpPr/>
          <p:nvPr/>
        </p:nvGrpSpPr>
        <p:grpSpPr>
          <a:xfrm>
            <a:off x="1331640" y="1196752"/>
            <a:ext cx="6912768" cy="4896544"/>
            <a:chOff x="2677051" y="1627531"/>
            <a:chExt cx="3737342" cy="3875978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4270700" y="2810519"/>
              <a:ext cx="843605" cy="1003436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365" y="1880711"/>
              <a:ext cx="1302544" cy="988278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1800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5821" y="2978123"/>
              <a:ext cx="1094184" cy="700088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109" y="4023536"/>
              <a:ext cx="2309813" cy="1248966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sz="1800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1264" y="1627531"/>
              <a:ext cx="1074333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9934" y="3655127"/>
              <a:ext cx="1466735" cy="22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1990" y="4846017"/>
              <a:ext cx="960519" cy="354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5198418" y="2895840"/>
              <a:ext cx="954875" cy="1451811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5660083" y="3457223"/>
              <a:ext cx="515545" cy="541161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5610187" y="2906813"/>
              <a:ext cx="445960" cy="486252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4687418" y="1847717"/>
              <a:ext cx="1123398" cy="1039841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4602209" y="1899582"/>
              <a:ext cx="1309974" cy="23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4491109" y="3269617"/>
              <a:ext cx="229312" cy="148385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4106430" y="3097124"/>
              <a:ext cx="780479" cy="52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5720133" y="4019638"/>
              <a:ext cx="628698" cy="310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88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788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5079072" y="3682371"/>
              <a:ext cx="655949" cy="52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  <a:endParaRPr lang="en-US" sz="750" dirty="0"/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7334F8A-78E8-5447-8C7B-A897E1246B5B}"/>
                </a:ext>
              </a:extLst>
            </p:cNvPr>
            <p:cNvGrpSpPr/>
            <p:nvPr/>
          </p:nvGrpSpPr>
          <p:grpSpPr>
            <a:xfrm>
              <a:off x="3203487" y="2106679"/>
              <a:ext cx="2684150" cy="2730212"/>
              <a:chOff x="7562238" y="2127325"/>
              <a:chExt cx="3578867" cy="3640283"/>
            </a:xfrm>
          </p:grpSpPr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B163CA8C-EB1E-A14C-9A66-BC297C120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9920" y="3580125"/>
                <a:ext cx="412964" cy="63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5423E50E-9196-7E41-B2E3-7EFFBB807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0835" y="3640684"/>
                <a:ext cx="345866" cy="738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>
                <a:extLst>
                  <a:ext uri="{FF2B5EF4-FFF2-40B4-BE49-F238E27FC236}">
                    <a16:creationId xmlns:a16="http://schemas.microsoft.com/office/drawing/2014/main" id="{D736E0FF-D607-3B4C-A87A-D415301D67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36897" y="3633421"/>
                <a:ext cx="335987" cy="395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>
                <a:extLst>
                  <a:ext uri="{FF2B5EF4-FFF2-40B4-BE49-F238E27FC236}">
                    <a16:creationId xmlns:a16="http://schemas.microsoft.com/office/drawing/2014/main" id="{412118DA-F614-8A42-80A7-8D427CB9D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70774" y="3594896"/>
                <a:ext cx="1" cy="4857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1F000A1C-019C-AC40-8B26-99394BC90A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550620" y="4071642"/>
                <a:ext cx="508543" cy="3486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E581177E-ADBB-324A-BE56-FFA64730F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195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>
                <a:extLst>
                  <a:ext uri="{FF2B5EF4-FFF2-40B4-BE49-F238E27FC236}">
                    <a16:creationId xmlns:a16="http://schemas.microsoft.com/office/drawing/2014/main" id="{D0BFF2F4-0B07-CF45-A69B-7B91FA12DE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9616" y="4087742"/>
                <a:ext cx="65542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E3568D00-797E-F542-B47B-DC40257A1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6868" y="3507672"/>
                <a:ext cx="382424" cy="517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B5D2DFB3-E4DE-3C49-8F72-DC09F553A5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069" y="3507672"/>
                <a:ext cx="0" cy="5402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F9A85AAA-3DAA-6946-B559-D97F731B61D5}"/>
                  </a:ext>
                </a:extLst>
              </p:cNvPr>
              <p:cNvCxnSpPr/>
              <p:nvPr/>
            </p:nvCxnSpPr>
            <p:spPr>
              <a:xfrm>
                <a:off x="10137668" y="2754692"/>
                <a:ext cx="488174" cy="839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>
                <a:extLst>
                  <a:ext uri="{FF2B5EF4-FFF2-40B4-BE49-F238E27FC236}">
                    <a16:creationId xmlns:a16="http://schemas.microsoft.com/office/drawing/2014/main" id="{12CE73BA-DDE8-5741-9E5E-64CA353BA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8719" y="2695013"/>
                <a:ext cx="380432" cy="694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4429D23B-C424-D54E-A99F-D3FC646B3D08}"/>
                  </a:ext>
                </a:extLst>
              </p:cNvPr>
              <p:cNvGrpSpPr/>
              <p:nvPr/>
            </p:nvGrpSpPr>
            <p:grpSpPr>
              <a:xfrm>
                <a:off x="7562238" y="2127325"/>
                <a:ext cx="3578867" cy="3640283"/>
                <a:chOff x="7562238" y="2127325"/>
                <a:chExt cx="3578867" cy="3640283"/>
              </a:xfrm>
            </p:grpSpPr>
            <p:grpSp>
              <p:nvGrpSpPr>
                <p:cNvPr id="800" name="Group 799">
                  <a:extLst>
                    <a:ext uri="{FF2B5EF4-FFF2-40B4-BE49-F238E27FC236}">
                      <a16:creationId xmlns:a16="http://schemas.microsoft.com/office/drawing/2014/main" id="{C0FB38C4-8D4E-FD46-8BA5-A01F983C9AF5}"/>
                    </a:ext>
                  </a:extLst>
                </p:cNvPr>
                <p:cNvGrpSpPr/>
                <p:nvPr/>
              </p:nvGrpSpPr>
              <p:grpSpPr>
                <a:xfrm>
                  <a:off x="7857253" y="2127325"/>
                  <a:ext cx="3283852" cy="3640283"/>
                  <a:chOff x="7881336" y="2104198"/>
                  <a:chExt cx="3283852" cy="3640283"/>
                </a:xfrm>
              </p:grpSpPr>
              <p:sp>
                <p:nvSpPr>
                  <p:cNvPr id="22" name="Line 428">
                    <a:extLst>
                      <a:ext uri="{FF2B5EF4-FFF2-40B4-BE49-F238E27FC236}">
                        <a16:creationId xmlns:a16="http://schemas.microsoft.com/office/drawing/2014/main" id="{28DDE19D-11FD-214B-B68A-9F6AAEA3AA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813692" y="5228612"/>
                    <a:ext cx="388062" cy="75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4" name="Line 430">
                    <a:extLst>
                      <a:ext uri="{FF2B5EF4-FFF2-40B4-BE49-F238E27FC236}">
                        <a16:creationId xmlns:a16="http://schemas.microsoft.com/office/drawing/2014/main" id="{3188928B-5976-7142-B509-B67C32631B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>
                    <a:off x="10234009" y="5382159"/>
                    <a:ext cx="0" cy="11430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5" name="Line 431">
                    <a:extLst>
                      <a:ext uri="{FF2B5EF4-FFF2-40B4-BE49-F238E27FC236}">
                        <a16:creationId xmlns:a16="http://schemas.microsoft.com/office/drawing/2014/main" id="{B61C3274-819B-1A4B-9892-BC7A0AB4BF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457042" y="4815390"/>
                    <a:ext cx="524483" cy="2615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6" name="Line 432">
                    <a:extLst>
                      <a:ext uri="{FF2B5EF4-FFF2-40B4-BE49-F238E27FC236}">
                        <a16:creationId xmlns:a16="http://schemas.microsoft.com/office/drawing/2014/main" id="{6434324A-C183-F645-84E8-7170D215D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74149" y="4815390"/>
                    <a:ext cx="569255" cy="24626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7" name="Line 433">
                    <a:extLst>
                      <a:ext uri="{FF2B5EF4-FFF2-40B4-BE49-F238E27FC236}">
                        <a16:creationId xmlns:a16="http://schemas.microsoft.com/office/drawing/2014/main" id="{4326369B-7050-F54A-9B61-51FBE983165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845827" y="5085749"/>
                    <a:ext cx="10305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8" name="Line 435">
                    <a:extLst>
                      <a:ext uri="{FF2B5EF4-FFF2-40B4-BE49-F238E27FC236}">
                        <a16:creationId xmlns:a16="http://schemas.microsoft.com/office/drawing/2014/main" id="{D2EFF5DE-9380-7D46-847C-7986E80C63F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34290" y="5094207"/>
                    <a:ext cx="22680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29" name="Line 436">
                    <a:extLst>
                      <a:ext uri="{FF2B5EF4-FFF2-40B4-BE49-F238E27FC236}">
                        <a16:creationId xmlns:a16="http://schemas.microsoft.com/office/drawing/2014/main" id="{CAD2281A-59A4-DA4C-A9DC-E37CA49919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972450" y="5267343"/>
                    <a:ext cx="412750" cy="1270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30" name="Line 439">
                    <a:extLst>
                      <a:ext uri="{FF2B5EF4-FFF2-40B4-BE49-F238E27FC236}">
                        <a16:creationId xmlns:a16="http://schemas.microsoft.com/office/drawing/2014/main" id="{59746900-72D7-BF46-8B59-62F2A5D479C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7900" y="5259125"/>
                    <a:ext cx="68080" cy="2939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31" name="Line 440">
                    <a:extLst>
                      <a:ext uri="{FF2B5EF4-FFF2-40B4-BE49-F238E27FC236}">
                        <a16:creationId xmlns:a16="http://schemas.microsoft.com/office/drawing/2014/main" id="{76AA107C-4028-5D4D-B986-E7C4D7058C2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512814" y="5284804"/>
                    <a:ext cx="280374" cy="2698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32" name="Line 441">
                    <a:extLst>
                      <a:ext uri="{FF2B5EF4-FFF2-40B4-BE49-F238E27FC236}">
                        <a16:creationId xmlns:a16="http://schemas.microsoft.com/office/drawing/2014/main" id="{AF797424-05E8-8345-847C-94DA81395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512814" y="5234921"/>
                    <a:ext cx="914184" cy="46862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33" name="Line 443">
                    <a:extLst>
                      <a:ext uri="{FF2B5EF4-FFF2-40B4-BE49-F238E27FC236}">
                        <a16:creationId xmlns:a16="http://schemas.microsoft.com/office/drawing/2014/main" id="{BCDF073B-F330-A345-A512-B85DFD399D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271861" y="3806843"/>
                    <a:ext cx="0" cy="13176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39" name="Line 449">
                    <a:extLst>
                      <a:ext uri="{FF2B5EF4-FFF2-40B4-BE49-F238E27FC236}">
                        <a16:creationId xmlns:a16="http://schemas.microsoft.com/office/drawing/2014/main" id="{53CD988A-3515-7242-9C29-87AF281086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881336" y="4017980"/>
                    <a:ext cx="168275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528" name="Line 428">
                    <a:extLst>
                      <a:ext uri="{FF2B5EF4-FFF2-40B4-BE49-F238E27FC236}">
                        <a16:creationId xmlns:a16="http://schemas.microsoft.com/office/drawing/2014/main" id="{538963BA-E603-D94F-A908-92C50EC393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16200000" flipV="1">
                    <a:off x="9909628" y="5560344"/>
                    <a:ext cx="366793" cy="148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537" name="Line 440">
                    <a:extLst>
                      <a:ext uri="{FF2B5EF4-FFF2-40B4-BE49-F238E27FC236}">
                        <a16:creationId xmlns:a16="http://schemas.microsoft.com/office/drawing/2014/main" id="{E3BCB46D-EF32-8C42-A43A-1B0DAF759B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83508" y="5013435"/>
                    <a:ext cx="404236" cy="207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cxnSp>
                <p:nvCxnSpPr>
                  <p:cNvPr id="564" name="Straight Connector 563">
                    <a:extLst>
                      <a:ext uri="{FF2B5EF4-FFF2-40B4-BE49-F238E27FC236}">
                        <a16:creationId xmlns:a16="http://schemas.microsoft.com/office/drawing/2014/main" id="{CE6E1140-BC2F-9947-9B51-91DC5079AB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146305"/>
                    <a:ext cx="761467" cy="57735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9EF5B4FA-3960-F54C-936B-C6414707844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24718" y="2245186"/>
                    <a:ext cx="397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691B45AC-C5E3-D24E-9C63-05D00B08C71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696218" y="2177379"/>
                    <a:ext cx="149360" cy="5184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59EB46BB-F3EA-4248-B631-AC80BEB74EF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166249" y="2695840"/>
                    <a:ext cx="574283" cy="278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Straight Connector 567">
                    <a:extLst>
                      <a:ext uri="{FF2B5EF4-FFF2-40B4-BE49-F238E27FC236}">
                        <a16:creationId xmlns:a16="http://schemas.microsoft.com/office/drawing/2014/main" id="{C562C7DD-3FD1-0E4C-B308-744C6C87FC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093625" y="2146305"/>
                    <a:ext cx="788589" cy="9888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Straight Connector 568">
                    <a:extLst>
                      <a:ext uri="{FF2B5EF4-FFF2-40B4-BE49-F238E27FC236}">
                        <a16:creationId xmlns:a16="http://schemas.microsoft.com/office/drawing/2014/main" id="{6793D61B-AD50-A246-A5C0-38DF48C1773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0886186" y="2104198"/>
                    <a:ext cx="279002" cy="421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Straight Connector 569">
                    <a:extLst>
                      <a:ext uri="{FF2B5EF4-FFF2-40B4-BE49-F238E27FC236}">
                        <a16:creationId xmlns:a16="http://schemas.microsoft.com/office/drawing/2014/main" id="{EDD09B84-3AA8-0948-AB6C-1D5CBFFC529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0706077" y="2695840"/>
                    <a:ext cx="353541" cy="6780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Straight Connector 573">
                    <a:extLst>
                      <a:ext uri="{FF2B5EF4-FFF2-40B4-BE49-F238E27FC236}">
                        <a16:creationId xmlns:a16="http://schemas.microsoft.com/office/drawing/2014/main" id="{C777BA08-17B1-254B-BCB6-583E10254EC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793306" y="2245186"/>
                    <a:ext cx="1300319" cy="60662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Line 541">
                    <a:extLst>
                      <a:ext uri="{FF2B5EF4-FFF2-40B4-BE49-F238E27FC236}">
                        <a16:creationId xmlns:a16="http://schemas.microsoft.com/office/drawing/2014/main" id="{C44ADC96-78DA-C64F-AF97-4FFA68D2ED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402788" y="4090252"/>
                    <a:ext cx="429324" cy="7056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9" name="Line 424">
                    <a:extLst>
                      <a:ext uri="{FF2B5EF4-FFF2-40B4-BE49-F238E27FC236}">
                        <a16:creationId xmlns:a16="http://schemas.microsoft.com/office/drawing/2014/main" id="{845B46BE-685D-2D4E-AD26-5684794D19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268637" y="4024329"/>
                    <a:ext cx="969051" cy="317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</p:grp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2" name="Picture 799" descr="cell_tower_radiation copy">
                  <a:extLst>
                    <a:ext uri="{FF2B5EF4-FFF2-40B4-BE49-F238E27FC236}">
                      <a16:creationId xmlns:a16="http://schemas.microsoft.com/office/drawing/2014/main" id="{B5B28CD6-3076-384D-8180-86543C59B6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80866" y="2158167"/>
                  <a:ext cx="457200" cy="332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3" name="Oval 800">
                  <a:extLst>
                    <a:ext uri="{FF2B5EF4-FFF2-40B4-BE49-F238E27FC236}">
                      <a16:creationId xmlns:a16="http://schemas.microsoft.com/office/drawing/2014/main" id="{271D03F6-D85B-EC41-803D-EFAA96DAE8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4541" y="2292995"/>
                  <a:ext cx="52388" cy="49485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3092362" y="1930120"/>
              <a:ext cx="1432333" cy="703508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3133196" y="3029393"/>
              <a:ext cx="643304" cy="437823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5811767" y="3106689"/>
              <a:ext cx="388836" cy="90918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1" name="Group 950">
              <a:extLst>
                <a:ext uri="{FF2B5EF4-FFF2-40B4-BE49-F238E27FC236}">
                  <a16:creationId xmlns:a16="http://schemas.microsoft.com/office/drawing/2014/main" id="{2B0A745F-DA32-E140-AB36-BC5E1C4E2D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9743" y="4490789"/>
              <a:ext cx="132894" cy="248125"/>
              <a:chOff x="4140" y="429"/>
              <a:chExt cx="1425" cy="2396"/>
            </a:xfrm>
          </p:grpSpPr>
          <p:sp>
            <p:nvSpPr>
              <p:cNvPr id="207" name="Freeform 951">
                <a:extLst>
                  <a:ext uri="{FF2B5EF4-FFF2-40B4-BE49-F238E27FC236}">
                    <a16:creationId xmlns:a16="http://schemas.microsoft.com/office/drawing/2014/main" id="{12CB3660-4D63-014F-8CC9-FDFB8140A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08" name="Rectangle 952">
                <a:extLst>
                  <a:ext uri="{FF2B5EF4-FFF2-40B4-BE49-F238E27FC236}">
                    <a16:creationId xmlns:a16="http://schemas.microsoft.com/office/drawing/2014/main" id="{EFE1382F-B768-3541-8BD1-06AB71BFA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Freeform 953">
                <a:extLst>
                  <a:ext uri="{FF2B5EF4-FFF2-40B4-BE49-F238E27FC236}">
                    <a16:creationId xmlns:a16="http://schemas.microsoft.com/office/drawing/2014/main" id="{FB363E8F-CA06-2449-A66C-B14735894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10" name="Freeform 954">
                <a:extLst>
                  <a:ext uri="{FF2B5EF4-FFF2-40B4-BE49-F238E27FC236}">
                    <a16:creationId xmlns:a16="http://schemas.microsoft.com/office/drawing/2014/main" id="{8A74E36A-A735-7440-A2B1-55846B516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11" name="Rectangle 955">
                <a:extLst>
                  <a:ext uri="{FF2B5EF4-FFF2-40B4-BE49-F238E27FC236}">
                    <a16:creationId xmlns:a16="http://schemas.microsoft.com/office/drawing/2014/main" id="{FC433BF5-02C8-F540-AE86-53BF56960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212" name="Group 956">
                <a:extLst>
                  <a:ext uri="{FF2B5EF4-FFF2-40B4-BE49-F238E27FC236}">
                    <a16:creationId xmlns:a16="http://schemas.microsoft.com/office/drawing/2014/main" id="{969A0B36-D994-A24C-8329-146363A51C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37" name="AutoShape 957">
                  <a:extLst>
                    <a:ext uri="{FF2B5EF4-FFF2-40B4-BE49-F238E27FC236}">
                      <a16:creationId xmlns:a16="http://schemas.microsoft.com/office/drawing/2014/main" id="{75A7B329-681F-2B4A-8470-FC0231FE2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8" name="AutoShape 958">
                  <a:extLst>
                    <a:ext uri="{FF2B5EF4-FFF2-40B4-BE49-F238E27FC236}">
                      <a16:creationId xmlns:a16="http://schemas.microsoft.com/office/drawing/2014/main" id="{197CEF08-20F4-5741-AC2B-1EBB072FA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3" name="Rectangle 959">
                <a:extLst>
                  <a:ext uri="{FF2B5EF4-FFF2-40B4-BE49-F238E27FC236}">
                    <a16:creationId xmlns:a16="http://schemas.microsoft.com/office/drawing/2014/main" id="{775AA9F7-199B-ED4C-B422-5E1B766FB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214" name="Group 960">
                <a:extLst>
                  <a:ext uri="{FF2B5EF4-FFF2-40B4-BE49-F238E27FC236}">
                    <a16:creationId xmlns:a16="http://schemas.microsoft.com/office/drawing/2014/main" id="{4EED0C22-3BA6-E24F-B528-BF018CB34F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35" name="AutoShape 961">
                  <a:extLst>
                    <a:ext uri="{FF2B5EF4-FFF2-40B4-BE49-F238E27FC236}">
                      <a16:creationId xmlns:a16="http://schemas.microsoft.com/office/drawing/2014/main" id="{FE30D28F-02DD-D041-8551-45D9D2836E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6" name="AutoShape 962">
                  <a:extLst>
                    <a:ext uri="{FF2B5EF4-FFF2-40B4-BE49-F238E27FC236}">
                      <a16:creationId xmlns:a16="http://schemas.microsoft.com/office/drawing/2014/main" id="{92F33680-18D6-7C4A-88C2-46C4FA3D0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5" name="Rectangle 963">
                <a:extLst>
                  <a:ext uri="{FF2B5EF4-FFF2-40B4-BE49-F238E27FC236}">
                    <a16:creationId xmlns:a16="http://schemas.microsoft.com/office/drawing/2014/main" id="{A0014856-A5F8-544F-98BE-B1D6878A6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964">
                <a:extLst>
                  <a:ext uri="{FF2B5EF4-FFF2-40B4-BE49-F238E27FC236}">
                    <a16:creationId xmlns:a16="http://schemas.microsoft.com/office/drawing/2014/main" id="{0E6FC61A-EACA-7D4E-9AA7-C7690D093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217" name="Group 965">
                <a:extLst>
                  <a:ext uri="{FF2B5EF4-FFF2-40B4-BE49-F238E27FC236}">
                    <a16:creationId xmlns:a16="http://schemas.microsoft.com/office/drawing/2014/main" id="{CF083CE2-2403-FD4E-8F7D-758E7F67FF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33" name="AutoShape 966">
                  <a:extLst>
                    <a:ext uri="{FF2B5EF4-FFF2-40B4-BE49-F238E27FC236}">
                      <a16:creationId xmlns:a16="http://schemas.microsoft.com/office/drawing/2014/main" id="{5ED8E2CD-DB59-0040-9493-378A5D7DF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4" name="AutoShape 967">
                  <a:extLst>
                    <a:ext uri="{FF2B5EF4-FFF2-40B4-BE49-F238E27FC236}">
                      <a16:creationId xmlns:a16="http://schemas.microsoft.com/office/drawing/2014/main" id="{F249F021-1652-2041-9D37-82D9ADAF2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18" name="Freeform 968">
                <a:extLst>
                  <a:ext uri="{FF2B5EF4-FFF2-40B4-BE49-F238E27FC236}">
                    <a16:creationId xmlns:a16="http://schemas.microsoft.com/office/drawing/2014/main" id="{2DA20985-B59E-DD4F-B452-9726DAD28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grpSp>
            <p:nvGrpSpPr>
              <p:cNvPr id="219" name="Group 969">
                <a:extLst>
                  <a:ext uri="{FF2B5EF4-FFF2-40B4-BE49-F238E27FC236}">
                    <a16:creationId xmlns:a16="http://schemas.microsoft.com/office/drawing/2014/main" id="{68489279-23CF-FB42-9AE3-CAB3A000B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31" name="AutoShape 970">
                  <a:extLst>
                    <a:ext uri="{FF2B5EF4-FFF2-40B4-BE49-F238E27FC236}">
                      <a16:creationId xmlns:a16="http://schemas.microsoft.com/office/drawing/2014/main" id="{12532EDD-6029-FD41-90A0-EB4B9A3B8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2" name="AutoShape 971">
                  <a:extLst>
                    <a:ext uri="{FF2B5EF4-FFF2-40B4-BE49-F238E27FC236}">
                      <a16:creationId xmlns:a16="http://schemas.microsoft.com/office/drawing/2014/main" id="{2ADE9625-767F-5247-8211-3638BECC98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0" name="Rectangle 972">
                <a:extLst>
                  <a:ext uri="{FF2B5EF4-FFF2-40B4-BE49-F238E27FC236}">
                    <a16:creationId xmlns:a16="http://schemas.microsoft.com/office/drawing/2014/main" id="{71E52DA0-9A54-7744-90B9-E438CBE0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Freeform 973">
                <a:extLst>
                  <a:ext uri="{FF2B5EF4-FFF2-40B4-BE49-F238E27FC236}">
                    <a16:creationId xmlns:a16="http://schemas.microsoft.com/office/drawing/2014/main" id="{D950FAED-4EC6-7B4B-AFA5-CA2701F7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22" name="Freeform 974">
                <a:extLst>
                  <a:ext uri="{FF2B5EF4-FFF2-40B4-BE49-F238E27FC236}">
                    <a16:creationId xmlns:a16="http://schemas.microsoft.com/office/drawing/2014/main" id="{55AF3FE0-BBE4-A74C-A9EF-B8F3AA7A0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23" name="Oval 975">
                <a:extLst>
                  <a:ext uri="{FF2B5EF4-FFF2-40B4-BE49-F238E27FC236}">
                    <a16:creationId xmlns:a16="http://schemas.microsoft.com/office/drawing/2014/main" id="{AC808981-49D6-D840-800C-F21BB910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Freeform 976">
                <a:extLst>
                  <a:ext uri="{FF2B5EF4-FFF2-40B4-BE49-F238E27FC236}">
                    <a16:creationId xmlns:a16="http://schemas.microsoft.com/office/drawing/2014/main" id="{EBD04B6D-F8F6-FE45-BBD9-3CFFE7B28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225" name="AutoShape 977">
                <a:extLst>
                  <a:ext uri="{FF2B5EF4-FFF2-40B4-BE49-F238E27FC236}">
                    <a16:creationId xmlns:a16="http://schemas.microsoft.com/office/drawing/2014/main" id="{EB968B78-CEDA-2949-925F-D6EE71A8E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AutoShape 978">
                <a:extLst>
                  <a:ext uri="{FF2B5EF4-FFF2-40B4-BE49-F238E27FC236}">
                    <a16:creationId xmlns:a16="http://schemas.microsoft.com/office/drawing/2014/main" id="{6127245D-2639-C841-ABBD-0A2EB8719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Oval 979">
                <a:extLst>
                  <a:ext uri="{FF2B5EF4-FFF2-40B4-BE49-F238E27FC236}">
                    <a16:creationId xmlns:a16="http://schemas.microsoft.com/office/drawing/2014/main" id="{CBCE7727-73A7-814E-B244-E80EED405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Oval 980">
                <a:extLst>
                  <a:ext uri="{FF2B5EF4-FFF2-40B4-BE49-F238E27FC236}">
                    <a16:creationId xmlns:a16="http://schemas.microsoft.com/office/drawing/2014/main" id="{7A66ECF6-DDAE-2842-92B5-EA8F14A12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35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Oval 981">
                <a:extLst>
                  <a:ext uri="{FF2B5EF4-FFF2-40B4-BE49-F238E27FC236}">
                    <a16:creationId xmlns:a16="http://schemas.microsoft.com/office/drawing/2014/main" id="{5A97568E-F028-FD44-8E47-C92EC6C0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982">
                <a:extLst>
                  <a:ext uri="{FF2B5EF4-FFF2-40B4-BE49-F238E27FC236}">
                    <a16:creationId xmlns:a16="http://schemas.microsoft.com/office/drawing/2014/main" id="{A834B858-68E5-0D45-8391-2A0A996FA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4" name="Group 590">
              <a:extLst>
                <a:ext uri="{FF2B5EF4-FFF2-40B4-BE49-F238E27FC236}">
                  <a16:creationId xmlns:a16="http://schemas.microsoft.com/office/drawing/2014/main" id="{2648262B-E78D-1D4B-B3FD-3AE9CD5C321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98698" y="4210446"/>
              <a:ext cx="259223" cy="240227"/>
              <a:chOff x="2839" y="3501"/>
              <a:chExt cx="755" cy="803"/>
            </a:xfrm>
          </p:grpSpPr>
          <p:pic>
            <p:nvPicPr>
              <p:cNvPr id="367" name="Picture 591" descr="desktop_computer_stylized_medium">
                <a:extLst>
                  <a:ext uri="{FF2B5EF4-FFF2-40B4-BE49-F238E27FC236}">
                    <a16:creationId xmlns:a16="http://schemas.microsoft.com/office/drawing/2014/main" id="{35FBE2DB-60A7-B340-A5BB-B3699CCC0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" name="Freeform 592">
                <a:extLst>
                  <a:ext uri="{FF2B5EF4-FFF2-40B4-BE49-F238E27FC236}">
                    <a16:creationId xmlns:a16="http://schemas.microsoft.com/office/drawing/2014/main" id="{0263E665-BF2A-2F4A-ADA8-20F44C312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800" dirty="0"/>
              </a:p>
            </p:txBody>
          </p:sp>
        </p:grpSp>
        <p:grpSp>
          <p:nvGrpSpPr>
            <p:cNvPr id="90" name="Group 1064">
              <a:extLst>
                <a:ext uri="{FF2B5EF4-FFF2-40B4-BE49-F238E27FC236}">
                  <a16:creationId xmlns:a16="http://schemas.microsoft.com/office/drawing/2014/main" id="{1E483C21-97F2-6C41-9217-2187E09B5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9909" y="4907204"/>
              <a:ext cx="232640" cy="230856"/>
              <a:chOff x="877" y="1008"/>
              <a:chExt cx="2747" cy="2591"/>
            </a:xfrm>
          </p:grpSpPr>
          <p:pic>
            <p:nvPicPr>
              <p:cNvPr id="146" name="Picture 1065" descr="antenna_stylized">
                <a:extLst>
                  <a:ext uri="{FF2B5EF4-FFF2-40B4-BE49-F238E27FC236}">
                    <a16:creationId xmlns:a16="http://schemas.microsoft.com/office/drawing/2014/main" id="{EC1E8FF9-A5AB-904A-91B8-DF4938260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" name="Picture 1066" descr="laptop_keyboard">
                <a:extLst>
                  <a:ext uri="{FF2B5EF4-FFF2-40B4-BE49-F238E27FC236}">
                    <a16:creationId xmlns:a16="http://schemas.microsoft.com/office/drawing/2014/main" id="{71E89937-428E-3447-B221-C34E0D71AC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" name="Freeform 1067">
                <a:extLst>
                  <a:ext uri="{FF2B5EF4-FFF2-40B4-BE49-F238E27FC236}">
                    <a16:creationId xmlns:a16="http://schemas.microsoft.com/office/drawing/2014/main" id="{43C21467-3265-FC4F-AF31-44A028163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0" dirty="0"/>
              </a:p>
            </p:txBody>
          </p:sp>
          <p:pic>
            <p:nvPicPr>
              <p:cNvPr id="149" name="Picture 1068" descr="screen">
                <a:extLst>
                  <a:ext uri="{FF2B5EF4-FFF2-40B4-BE49-F238E27FC236}">
                    <a16:creationId xmlns:a16="http://schemas.microsoft.com/office/drawing/2014/main" id="{9868250A-D477-2944-B0F8-A7DE63DA4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" name="Freeform 1069">
                <a:extLst>
                  <a:ext uri="{FF2B5EF4-FFF2-40B4-BE49-F238E27FC236}">
                    <a16:creationId xmlns:a16="http://schemas.microsoft.com/office/drawing/2014/main" id="{A4015B9E-FE1F-594E-AFA2-A5277482E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1" name="Freeform 1070">
                <a:extLst>
                  <a:ext uri="{FF2B5EF4-FFF2-40B4-BE49-F238E27FC236}">
                    <a16:creationId xmlns:a16="http://schemas.microsoft.com/office/drawing/2014/main" id="{1D5AA9CA-3334-2341-A3C4-E98372488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2" name="Freeform 1071">
                <a:extLst>
                  <a:ext uri="{FF2B5EF4-FFF2-40B4-BE49-F238E27FC236}">
                    <a16:creationId xmlns:a16="http://schemas.microsoft.com/office/drawing/2014/main" id="{408815EA-3342-2D4A-AB4D-6A6AD669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3" name="Freeform 1072">
                <a:extLst>
                  <a:ext uri="{FF2B5EF4-FFF2-40B4-BE49-F238E27FC236}">
                    <a16:creationId xmlns:a16="http://schemas.microsoft.com/office/drawing/2014/main" id="{180DED07-429A-A242-A9E3-1BBEEAF42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4" name="Freeform 1073">
                <a:extLst>
                  <a:ext uri="{FF2B5EF4-FFF2-40B4-BE49-F238E27FC236}">
                    <a16:creationId xmlns:a16="http://schemas.microsoft.com/office/drawing/2014/main" id="{A86B5E1C-D4A7-804E-9345-DD2099CCF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5" name="Freeform 1074">
                <a:extLst>
                  <a:ext uri="{FF2B5EF4-FFF2-40B4-BE49-F238E27FC236}">
                    <a16:creationId xmlns:a16="http://schemas.microsoft.com/office/drawing/2014/main" id="{278E44FF-9118-764F-B154-D54B6D088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grpSp>
            <p:nvGrpSpPr>
              <p:cNvPr id="156" name="Group 1075">
                <a:extLst>
                  <a:ext uri="{FF2B5EF4-FFF2-40B4-BE49-F238E27FC236}">
                    <a16:creationId xmlns:a16="http://schemas.microsoft.com/office/drawing/2014/main" id="{B07A4D51-63EA-ED46-9283-3C066C8F80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63" name="Freeform 1076">
                  <a:extLst>
                    <a:ext uri="{FF2B5EF4-FFF2-40B4-BE49-F238E27FC236}">
                      <a16:creationId xmlns:a16="http://schemas.microsoft.com/office/drawing/2014/main" id="{362CE3DF-6498-9044-80D1-5B57C954B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64" name="Freeform 1077">
                  <a:extLst>
                    <a:ext uri="{FF2B5EF4-FFF2-40B4-BE49-F238E27FC236}">
                      <a16:creationId xmlns:a16="http://schemas.microsoft.com/office/drawing/2014/main" id="{232B6CC8-39FA-8E41-89F9-D454D1953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65" name="Freeform 1078">
                  <a:extLst>
                    <a:ext uri="{FF2B5EF4-FFF2-40B4-BE49-F238E27FC236}">
                      <a16:creationId xmlns:a16="http://schemas.microsoft.com/office/drawing/2014/main" id="{14BE6CD7-1B00-AE45-A0A2-B46139077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66" name="Freeform 1079">
                  <a:extLst>
                    <a:ext uri="{FF2B5EF4-FFF2-40B4-BE49-F238E27FC236}">
                      <a16:creationId xmlns:a16="http://schemas.microsoft.com/office/drawing/2014/main" id="{17D2993A-DA09-154C-81CE-F00D6DF0D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67" name="Freeform 1080">
                  <a:extLst>
                    <a:ext uri="{FF2B5EF4-FFF2-40B4-BE49-F238E27FC236}">
                      <a16:creationId xmlns:a16="http://schemas.microsoft.com/office/drawing/2014/main" id="{AD580132-3A72-CF47-B834-B58CA201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168" name="Freeform 1081">
                  <a:extLst>
                    <a:ext uri="{FF2B5EF4-FFF2-40B4-BE49-F238E27FC236}">
                      <a16:creationId xmlns:a16="http://schemas.microsoft.com/office/drawing/2014/main" id="{E900C928-6E45-6449-A6C9-3DBE801B0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sp>
            <p:nvSpPr>
              <p:cNvPr id="157" name="Freeform 1082">
                <a:extLst>
                  <a:ext uri="{FF2B5EF4-FFF2-40B4-BE49-F238E27FC236}">
                    <a16:creationId xmlns:a16="http://schemas.microsoft.com/office/drawing/2014/main" id="{1ECD1A08-63F7-2B4E-84E4-3FA628039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8" name="Freeform 1083">
                <a:extLst>
                  <a:ext uri="{FF2B5EF4-FFF2-40B4-BE49-F238E27FC236}">
                    <a16:creationId xmlns:a16="http://schemas.microsoft.com/office/drawing/2014/main" id="{E0CE0778-AA7C-994B-8AC5-676F1A825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59" name="Freeform 1084">
                <a:extLst>
                  <a:ext uri="{FF2B5EF4-FFF2-40B4-BE49-F238E27FC236}">
                    <a16:creationId xmlns:a16="http://schemas.microsoft.com/office/drawing/2014/main" id="{D2A296F6-56E0-0141-8E63-F209F1106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60" name="Freeform 1085">
                <a:extLst>
                  <a:ext uri="{FF2B5EF4-FFF2-40B4-BE49-F238E27FC236}">
                    <a16:creationId xmlns:a16="http://schemas.microsoft.com/office/drawing/2014/main" id="{06824F88-EE84-D347-A023-F053DA4B2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61" name="Freeform 1086">
                <a:extLst>
                  <a:ext uri="{FF2B5EF4-FFF2-40B4-BE49-F238E27FC236}">
                    <a16:creationId xmlns:a16="http://schemas.microsoft.com/office/drawing/2014/main" id="{36F4BB90-D696-0945-AC5D-7CBFD97A9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62" name="Freeform 1087">
                <a:extLst>
                  <a:ext uri="{FF2B5EF4-FFF2-40B4-BE49-F238E27FC236}">
                    <a16:creationId xmlns:a16="http://schemas.microsoft.com/office/drawing/2014/main" id="{9FC45AEE-F94E-2C41-BB56-2055DE618B2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43542" y="4496120"/>
              <a:ext cx="259223" cy="240227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800" dirty="0"/>
              </a:p>
            </p:txBody>
          </p:sp>
        </p:grpSp>
        <p:grpSp>
          <p:nvGrpSpPr>
            <p:cNvPr id="490" name="Group 590">
              <a:extLst>
                <a:ext uri="{FF2B5EF4-FFF2-40B4-BE49-F238E27FC236}">
                  <a16:creationId xmlns:a16="http://schemas.microsoft.com/office/drawing/2014/main" id="{A66A00B8-C906-204A-9EA8-BF8007089AF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28488" y="4663818"/>
              <a:ext cx="259223" cy="240227"/>
              <a:chOff x="2839" y="3501"/>
              <a:chExt cx="755" cy="803"/>
            </a:xfrm>
          </p:grpSpPr>
          <p:pic>
            <p:nvPicPr>
              <p:cNvPr id="491" name="Picture 591" descr="desktop_computer_stylized_medium">
                <a:extLst>
                  <a:ext uri="{FF2B5EF4-FFF2-40B4-BE49-F238E27FC236}">
                    <a16:creationId xmlns:a16="http://schemas.microsoft.com/office/drawing/2014/main" id="{0D26BE9F-5A6F-194D-95F5-9A26085A8B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2" name="Freeform 592">
                <a:extLst>
                  <a:ext uri="{FF2B5EF4-FFF2-40B4-BE49-F238E27FC236}">
                    <a16:creationId xmlns:a16="http://schemas.microsoft.com/office/drawing/2014/main" id="{F940FA7C-0178-FC42-989D-133C7D3EF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800" dirty="0"/>
              </a:p>
            </p:txBody>
          </p:sp>
        </p:grpSp>
        <p:grpSp>
          <p:nvGrpSpPr>
            <p:cNvPr id="493" name="Group 590">
              <a:extLst>
                <a:ext uri="{FF2B5EF4-FFF2-40B4-BE49-F238E27FC236}">
                  <a16:creationId xmlns:a16="http://schemas.microsoft.com/office/drawing/2014/main" id="{AADF67FB-3BE7-EF42-B8A5-B005B506931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27157" y="4679923"/>
              <a:ext cx="259223" cy="240227"/>
              <a:chOff x="2839" y="3501"/>
              <a:chExt cx="755" cy="803"/>
            </a:xfrm>
          </p:grpSpPr>
          <p:pic>
            <p:nvPicPr>
              <p:cNvPr id="494" name="Picture 591" descr="desktop_computer_stylized_medium">
                <a:extLst>
                  <a:ext uri="{FF2B5EF4-FFF2-40B4-BE49-F238E27FC236}">
                    <a16:creationId xmlns:a16="http://schemas.microsoft.com/office/drawing/2014/main" id="{0BBC0FBB-DA3F-874A-8EBE-B51C772E06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5" name="Freeform 592">
                <a:extLst>
                  <a:ext uri="{FF2B5EF4-FFF2-40B4-BE49-F238E27FC236}">
                    <a16:creationId xmlns:a16="http://schemas.microsoft.com/office/drawing/2014/main" id="{A9932DBD-03D1-3E48-AE83-712DE720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800" dirty="0"/>
              </a:p>
            </p:txBody>
          </p:sp>
        </p:grpSp>
        <p:grpSp>
          <p:nvGrpSpPr>
            <p:cNvPr id="496" name="Group 1064">
              <a:extLst>
                <a:ext uri="{FF2B5EF4-FFF2-40B4-BE49-F238E27FC236}">
                  <a16:creationId xmlns:a16="http://schemas.microsoft.com/office/drawing/2014/main" id="{FC2552CF-9AC0-3243-8999-6808B911C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7185" y="5022951"/>
              <a:ext cx="239448" cy="190034"/>
              <a:chOff x="877" y="1008"/>
              <a:chExt cx="2747" cy="2591"/>
            </a:xfrm>
          </p:grpSpPr>
          <p:pic>
            <p:nvPicPr>
              <p:cNvPr id="497" name="Picture 1065" descr="antenna_stylized">
                <a:extLst>
                  <a:ext uri="{FF2B5EF4-FFF2-40B4-BE49-F238E27FC236}">
                    <a16:creationId xmlns:a16="http://schemas.microsoft.com/office/drawing/2014/main" id="{87938519-94DB-D545-A29A-7EDE5E412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8" name="Picture 1066" descr="laptop_keyboard">
                <a:extLst>
                  <a:ext uri="{FF2B5EF4-FFF2-40B4-BE49-F238E27FC236}">
                    <a16:creationId xmlns:a16="http://schemas.microsoft.com/office/drawing/2014/main" id="{2D71707C-83CA-1C4B-8508-67E56E2ADD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9" name="Freeform 1067">
                <a:extLst>
                  <a:ext uri="{FF2B5EF4-FFF2-40B4-BE49-F238E27FC236}">
                    <a16:creationId xmlns:a16="http://schemas.microsoft.com/office/drawing/2014/main" id="{73F0FEB4-8393-CC4E-8318-ED16B301B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0" dirty="0"/>
              </a:p>
            </p:txBody>
          </p:sp>
          <p:pic>
            <p:nvPicPr>
              <p:cNvPr id="500" name="Picture 1068" descr="screen">
                <a:extLst>
                  <a:ext uri="{FF2B5EF4-FFF2-40B4-BE49-F238E27FC236}">
                    <a16:creationId xmlns:a16="http://schemas.microsoft.com/office/drawing/2014/main" id="{7FE7C88C-9EAD-8349-A46B-E909AEA65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1" name="Freeform 1069">
                <a:extLst>
                  <a:ext uri="{FF2B5EF4-FFF2-40B4-BE49-F238E27FC236}">
                    <a16:creationId xmlns:a16="http://schemas.microsoft.com/office/drawing/2014/main" id="{0DBCF6AD-8352-3C40-B68E-0383519D2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2" name="Freeform 1070">
                <a:extLst>
                  <a:ext uri="{FF2B5EF4-FFF2-40B4-BE49-F238E27FC236}">
                    <a16:creationId xmlns:a16="http://schemas.microsoft.com/office/drawing/2014/main" id="{3C23673E-599F-5241-B844-C8F96A051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3" name="Freeform 1071">
                <a:extLst>
                  <a:ext uri="{FF2B5EF4-FFF2-40B4-BE49-F238E27FC236}">
                    <a16:creationId xmlns:a16="http://schemas.microsoft.com/office/drawing/2014/main" id="{4D502A0C-8868-2C4E-B6B7-F46718640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4" name="Freeform 1072">
                <a:extLst>
                  <a:ext uri="{FF2B5EF4-FFF2-40B4-BE49-F238E27FC236}">
                    <a16:creationId xmlns:a16="http://schemas.microsoft.com/office/drawing/2014/main" id="{154DEECF-C451-B140-A650-9DB9DCC4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5" name="Freeform 1073">
                <a:extLst>
                  <a:ext uri="{FF2B5EF4-FFF2-40B4-BE49-F238E27FC236}">
                    <a16:creationId xmlns:a16="http://schemas.microsoft.com/office/drawing/2014/main" id="{61C09639-BDA6-1848-86B4-033F9F997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6" name="Freeform 1074">
                <a:extLst>
                  <a:ext uri="{FF2B5EF4-FFF2-40B4-BE49-F238E27FC236}">
                    <a16:creationId xmlns:a16="http://schemas.microsoft.com/office/drawing/2014/main" id="{BBF9A35C-4B4A-604C-BCA3-20BC6C3D2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grpSp>
            <p:nvGrpSpPr>
              <p:cNvPr id="507" name="Group 1075">
                <a:extLst>
                  <a:ext uri="{FF2B5EF4-FFF2-40B4-BE49-F238E27FC236}">
                    <a16:creationId xmlns:a16="http://schemas.microsoft.com/office/drawing/2014/main" id="{C228B10E-0BB1-8D40-9DB1-545E285C7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14" name="Freeform 1076">
                  <a:extLst>
                    <a:ext uri="{FF2B5EF4-FFF2-40B4-BE49-F238E27FC236}">
                      <a16:creationId xmlns:a16="http://schemas.microsoft.com/office/drawing/2014/main" id="{DBE93115-3362-AE4D-A30A-337520C73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515" name="Freeform 1077">
                  <a:extLst>
                    <a:ext uri="{FF2B5EF4-FFF2-40B4-BE49-F238E27FC236}">
                      <a16:creationId xmlns:a16="http://schemas.microsoft.com/office/drawing/2014/main" id="{E980EACA-94CF-194A-AC7A-1415DBB4C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516" name="Freeform 1078">
                  <a:extLst>
                    <a:ext uri="{FF2B5EF4-FFF2-40B4-BE49-F238E27FC236}">
                      <a16:creationId xmlns:a16="http://schemas.microsoft.com/office/drawing/2014/main" id="{67C8CECC-A4D3-D543-A1C2-92A3DDD60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517" name="Freeform 1079">
                  <a:extLst>
                    <a:ext uri="{FF2B5EF4-FFF2-40B4-BE49-F238E27FC236}">
                      <a16:creationId xmlns:a16="http://schemas.microsoft.com/office/drawing/2014/main" id="{DF7F90DA-E9FF-E64E-979A-F2C4CF6F27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518" name="Freeform 1080">
                  <a:extLst>
                    <a:ext uri="{FF2B5EF4-FFF2-40B4-BE49-F238E27FC236}">
                      <a16:creationId xmlns:a16="http://schemas.microsoft.com/office/drawing/2014/main" id="{1FB7CFF5-5312-6B45-B1C9-1E8019D9AB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519" name="Freeform 1081">
                  <a:extLst>
                    <a:ext uri="{FF2B5EF4-FFF2-40B4-BE49-F238E27FC236}">
                      <a16:creationId xmlns:a16="http://schemas.microsoft.com/office/drawing/2014/main" id="{F6743163-40E8-634F-BDA5-FD850E9C9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sp>
            <p:nvSpPr>
              <p:cNvPr id="508" name="Freeform 1082">
                <a:extLst>
                  <a:ext uri="{FF2B5EF4-FFF2-40B4-BE49-F238E27FC236}">
                    <a16:creationId xmlns:a16="http://schemas.microsoft.com/office/drawing/2014/main" id="{5C688E93-8024-AF4A-9FAE-F872353A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09" name="Freeform 1083">
                <a:extLst>
                  <a:ext uri="{FF2B5EF4-FFF2-40B4-BE49-F238E27FC236}">
                    <a16:creationId xmlns:a16="http://schemas.microsoft.com/office/drawing/2014/main" id="{E2D8B864-6DD1-D042-9409-8862ACC1A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10" name="Freeform 1084">
                <a:extLst>
                  <a:ext uri="{FF2B5EF4-FFF2-40B4-BE49-F238E27FC236}">
                    <a16:creationId xmlns:a16="http://schemas.microsoft.com/office/drawing/2014/main" id="{CC7A3F9E-B0BC-2945-B124-91C53102E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11" name="Freeform 1085">
                <a:extLst>
                  <a:ext uri="{FF2B5EF4-FFF2-40B4-BE49-F238E27FC236}">
                    <a16:creationId xmlns:a16="http://schemas.microsoft.com/office/drawing/2014/main" id="{B8E20EA9-88B9-0A42-A470-7AF9E8810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12" name="Freeform 1086">
                <a:extLst>
                  <a:ext uri="{FF2B5EF4-FFF2-40B4-BE49-F238E27FC236}">
                    <a16:creationId xmlns:a16="http://schemas.microsoft.com/office/drawing/2014/main" id="{A9D04135-B045-A743-95D7-CA5EF36EE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513" name="Freeform 1087">
                <a:extLst>
                  <a:ext uri="{FF2B5EF4-FFF2-40B4-BE49-F238E27FC236}">
                    <a16:creationId xmlns:a16="http://schemas.microsoft.com/office/drawing/2014/main" id="{C0583F57-71B7-B142-BC2A-15444A0CF4E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</p:grpSp>
        <p:grpSp>
          <p:nvGrpSpPr>
            <p:cNvPr id="72" name="Group 983">
              <a:extLst>
                <a:ext uri="{FF2B5EF4-FFF2-40B4-BE49-F238E27FC236}">
                  <a16:creationId xmlns:a16="http://schemas.microsoft.com/office/drawing/2014/main" id="{105B6396-94AE-3641-98AD-7B23024B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6464" y="4762616"/>
              <a:ext cx="128588" cy="261708"/>
              <a:chOff x="4140" y="429"/>
              <a:chExt cx="1425" cy="2396"/>
            </a:xfrm>
          </p:grpSpPr>
          <p:sp>
            <p:nvSpPr>
              <p:cNvPr id="175" name="Freeform 984">
                <a:extLst>
                  <a:ext uri="{FF2B5EF4-FFF2-40B4-BE49-F238E27FC236}">
                    <a16:creationId xmlns:a16="http://schemas.microsoft.com/office/drawing/2014/main" id="{69921432-2526-D74B-B1B3-EF4990D57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76" name="Rectangle 985">
                <a:extLst>
                  <a:ext uri="{FF2B5EF4-FFF2-40B4-BE49-F238E27FC236}">
                    <a16:creationId xmlns:a16="http://schemas.microsoft.com/office/drawing/2014/main" id="{372674DE-08A1-7340-A835-CB738EF1A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7" name="Freeform 986">
                <a:extLst>
                  <a:ext uri="{FF2B5EF4-FFF2-40B4-BE49-F238E27FC236}">
                    <a16:creationId xmlns:a16="http://schemas.microsoft.com/office/drawing/2014/main" id="{210AB56E-8E3A-464C-BA90-E5EE13DE1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78" name="Freeform 987">
                <a:extLst>
                  <a:ext uri="{FF2B5EF4-FFF2-40B4-BE49-F238E27FC236}">
                    <a16:creationId xmlns:a16="http://schemas.microsoft.com/office/drawing/2014/main" id="{4B6304D8-37E4-9743-9663-D2140A337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79" name="Rectangle 988">
                <a:extLst>
                  <a:ext uri="{FF2B5EF4-FFF2-40B4-BE49-F238E27FC236}">
                    <a16:creationId xmlns:a16="http://schemas.microsoft.com/office/drawing/2014/main" id="{01DA0D94-4858-4748-835A-0A295C76D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80" name="Group 989">
                <a:extLst>
                  <a:ext uri="{FF2B5EF4-FFF2-40B4-BE49-F238E27FC236}">
                    <a16:creationId xmlns:a16="http://schemas.microsoft.com/office/drawing/2014/main" id="{653C7E87-1F7F-B94B-970F-8043BE6AD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05" name="AutoShape 990">
                  <a:extLst>
                    <a:ext uri="{FF2B5EF4-FFF2-40B4-BE49-F238E27FC236}">
                      <a16:creationId xmlns:a16="http://schemas.microsoft.com/office/drawing/2014/main" id="{9E8BF054-B12E-C746-9DCC-FFC0FBE11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6" name="AutoShape 991">
                  <a:extLst>
                    <a:ext uri="{FF2B5EF4-FFF2-40B4-BE49-F238E27FC236}">
                      <a16:creationId xmlns:a16="http://schemas.microsoft.com/office/drawing/2014/main" id="{60A26098-3AC3-5F48-AF12-0376133BA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1" name="Rectangle 992">
                <a:extLst>
                  <a:ext uri="{FF2B5EF4-FFF2-40B4-BE49-F238E27FC236}">
                    <a16:creationId xmlns:a16="http://schemas.microsoft.com/office/drawing/2014/main" id="{AB0AE9A0-AEC6-B542-BAA1-AD6A9E257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82" name="Group 993">
                <a:extLst>
                  <a:ext uri="{FF2B5EF4-FFF2-40B4-BE49-F238E27FC236}">
                    <a16:creationId xmlns:a16="http://schemas.microsoft.com/office/drawing/2014/main" id="{2E23BBDE-93A3-014A-8AD9-509F2B1333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03" name="AutoShape 994">
                  <a:extLst>
                    <a:ext uri="{FF2B5EF4-FFF2-40B4-BE49-F238E27FC236}">
                      <a16:creationId xmlns:a16="http://schemas.microsoft.com/office/drawing/2014/main" id="{CF10A6D2-6E36-BA46-8AB3-2A153E9EC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4" name="AutoShape 995">
                  <a:extLst>
                    <a:ext uri="{FF2B5EF4-FFF2-40B4-BE49-F238E27FC236}">
                      <a16:creationId xmlns:a16="http://schemas.microsoft.com/office/drawing/2014/main" id="{964D14B2-2639-5A46-B2D5-48A8B0C3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3" name="Rectangle 996">
                <a:extLst>
                  <a:ext uri="{FF2B5EF4-FFF2-40B4-BE49-F238E27FC236}">
                    <a16:creationId xmlns:a16="http://schemas.microsoft.com/office/drawing/2014/main" id="{426E7337-36DD-B64A-88F7-00D5A742F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997">
                <a:extLst>
                  <a:ext uri="{FF2B5EF4-FFF2-40B4-BE49-F238E27FC236}">
                    <a16:creationId xmlns:a16="http://schemas.microsoft.com/office/drawing/2014/main" id="{BE4D7353-7D2D-9F42-8A6A-65BAA6259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85" name="Group 998">
                <a:extLst>
                  <a:ext uri="{FF2B5EF4-FFF2-40B4-BE49-F238E27FC236}">
                    <a16:creationId xmlns:a16="http://schemas.microsoft.com/office/drawing/2014/main" id="{10644FFB-BF70-614B-94F5-58CB99D12E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01" name="AutoShape 999">
                  <a:extLst>
                    <a:ext uri="{FF2B5EF4-FFF2-40B4-BE49-F238E27FC236}">
                      <a16:creationId xmlns:a16="http://schemas.microsoft.com/office/drawing/2014/main" id="{2EEDFBCE-8402-0442-A96B-A6412C51C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2" name="AutoShape 1000">
                  <a:extLst>
                    <a:ext uri="{FF2B5EF4-FFF2-40B4-BE49-F238E27FC236}">
                      <a16:creationId xmlns:a16="http://schemas.microsoft.com/office/drawing/2014/main" id="{5BBF678C-8365-374C-8592-2F40109183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6" name="Freeform 1001">
                <a:extLst>
                  <a:ext uri="{FF2B5EF4-FFF2-40B4-BE49-F238E27FC236}">
                    <a16:creationId xmlns:a16="http://schemas.microsoft.com/office/drawing/2014/main" id="{43320BBC-6D3F-CE4C-AE57-EE45F3319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grpSp>
            <p:nvGrpSpPr>
              <p:cNvPr id="187" name="Group 1002">
                <a:extLst>
                  <a:ext uri="{FF2B5EF4-FFF2-40B4-BE49-F238E27FC236}">
                    <a16:creationId xmlns:a16="http://schemas.microsoft.com/office/drawing/2014/main" id="{4ED748C4-471F-B74E-9328-2437DB94B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9" name="AutoShape 1003">
                  <a:extLst>
                    <a:ext uri="{FF2B5EF4-FFF2-40B4-BE49-F238E27FC236}">
                      <a16:creationId xmlns:a16="http://schemas.microsoft.com/office/drawing/2014/main" id="{DE163CA4-FABE-9B4C-973B-7160FB0CA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0" name="AutoShape 1004">
                  <a:extLst>
                    <a:ext uri="{FF2B5EF4-FFF2-40B4-BE49-F238E27FC236}">
                      <a16:creationId xmlns:a16="http://schemas.microsoft.com/office/drawing/2014/main" id="{D50A283A-2FFB-A24F-A406-2910EEA8C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88" name="Rectangle 1005">
                <a:extLst>
                  <a:ext uri="{FF2B5EF4-FFF2-40B4-BE49-F238E27FC236}">
                    <a16:creationId xmlns:a16="http://schemas.microsoft.com/office/drawing/2014/main" id="{42659E43-E287-8942-BD23-94141CB4B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Freeform 1006">
                <a:extLst>
                  <a:ext uri="{FF2B5EF4-FFF2-40B4-BE49-F238E27FC236}">
                    <a16:creationId xmlns:a16="http://schemas.microsoft.com/office/drawing/2014/main" id="{48DEF8E3-26E3-0E48-88EA-BAB435AE5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90" name="Freeform 1007">
                <a:extLst>
                  <a:ext uri="{FF2B5EF4-FFF2-40B4-BE49-F238E27FC236}">
                    <a16:creationId xmlns:a16="http://schemas.microsoft.com/office/drawing/2014/main" id="{7869EB64-11F6-624E-9B28-6986DD9D0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91" name="Oval 1008">
                <a:extLst>
                  <a:ext uri="{FF2B5EF4-FFF2-40B4-BE49-F238E27FC236}">
                    <a16:creationId xmlns:a16="http://schemas.microsoft.com/office/drawing/2014/main" id="{322E0F0C-40A1-7E43-B9BC-A271C6411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Freeform 1009">
                <a:extLst>
                  <a:ext uri="{FF2B5EF4-FFF2-40B4-BE49-F238E27FC236}">
                    <a16:creationId xmlns:a16="http://schemas.microsoft.com/office/drawing/2014/main" id="{2C34A91D-8DF1-DE40-8F88-B7AB2BE63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sp>
            <p:nvSpPr>
              <p:cNvPr id="193" name="AutoShape 1010">
                <a:extLst>
                  <a:ext uri="{FF2B5EF4-FFF2-40B4-BE49-F238E27FC236}">
                    <a16:creationId xmlns:a16="http://schemas.microsoft.com/office/drawing/2014/main" id="{C10585A3-5046-F44C-A720-1B5360D1A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AutoShape 1011">
                <a:extLst>
                  <a:ext uri="{FF2B5EF4-FFF2-40B4-BE49-F238E27FC236}">
                    <a16:creationId xmlns:a16="http://schemas.microsoft.com/office/drawing/2014/main" id="{0F1CC371-A8A5-1146-9D54-06BA5783B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Oval 1012">
                <a:extLst>
                  <a:ext uri="{FF2B5EF4-FFF2-40B4-BE49-F238E27FC236}">
                    <a16:creationId xmlns:a16="http://schemas.microsoft.com/office/drawing/2014/main" id="{165ACFDB-EB0A-EF4A-A53B-E952BF38B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Oval 1013">
                <a:extLst>
                  <a:ext uri="{FF2B5EF4-FFF2-40B4-BE49-F238E27FC236}">
                    <a16:creationId xmlns:a16="http://schemas.microsoft.com/office/drawing/2014/main" id="{8E1C86F1-E8A5-AB43-9FBE-05329F11F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35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1014">
                <a:extLst>
                  <a:ext uri="{FF2B5EF4-FFF2-40B4-BE49-F238E27FC236}">
                    <a16:creationId xmlns:a16="http://schemas.microsoft.com/office/drawing/2014/main" id="{0C189499-8A09-3E4B-B216-1DBC5D3CD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1015">
                <a:extLst>
                  <a:ext uri="{FF2B5EF4-FFF2-40B4-BE49-F238E27FC236}">
                    <a16:creationId xmlns:a16="http://schemas.microsoft.com/office/drawing/2014/main" id="{F801E0C5-03DC-4947-89BB-24F841D73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11D2D3D5-CF37-8945-8D0A-CBA0214240EA}"/>
                </a:ext>
              </a:extLst>
            </p:cNvPr>
            <p:cNvGrpSpPr/>
            <p:nvPr/>
          </p:nvGrpSpPr>
          <p:grpSpPr>
            <a:xfrm>
              <a:off x="3242220" y="2092158"/>
              <a:ext cx="2655296" cy="2800300"/>
              <a:chOff x="7619038" y="2102861"/>
              <a:chExt cx="3540395" cy="3733733"/>
            </a:xfrm>
          </p:grpSpPr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3016" y="2695257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5854" y="2304274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1800" dirty="0"/>
                </a:p>
              </p:txBody>
            </p:sp>
          </p:grpSp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9038" y="3856797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" name="Picture 780" descr="access_point_stylized_small">
                <a:extLst>
                  <a:ext uri="{FF2B5EF4-FFF2-40B4-BE49-F238E27FC236}">
                    <a16:creationId xmlns:a16="http://schemas.microsoft.com/office/drawing/2014/main" id="{AC22920E-0555-BA45-9B6A-B76172153C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5766" y="5519130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035BC7-2762-3044-BE80-C91EC827E65C}"/>
                  </a:ext>
                </a:extLst>
              </p:cNvPr>
              <p:cNvGrpSpPr/>
              <p:nvPr/>
            </p:nvGrpSpPr>
            <p:grpSpPr>
              <a:xfrm>
                <a:off x="9788714" y="4984881"/>
                <a:ext cx="393760" cy="218578"/>
                <a:chOff x="7493876" y="2774731"/>
                <a:chExt cx="1481958" cy="894622"/>
              </a:xfrm>
            </p:grpSpPr>
            <p:sp>
              <p:nvSpPr>
                <p:cNvPr id="472" name="Freeform 471">
                  <a:extLst>
                    <a:ext uri="{FF2B5EF4-FFF2-40B4-BE49-F238E27FC236}">
                      <a16:creationId xmlns:a16="http://schemas.microsoft.com/office/drawing/2014/main" id="{BEE06200-7AF9-4A43-9447-2349DCBFF947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3340A80C-5091-6D49-89E5-375F02E9486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B2821126-95C5-B044-AEBC-BA333FAF6B2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75" name="Freeform 474">
                    <a:extLst>
                      <a:ext uri="{FF2B5EF4-FFF2-40B4-BE49-F238E27FC236}">
                        <a16:creationId xmlns:a16="http://schemas.microsoft.com/office/drawing/2014/main" id="{B76A81D4-5DC8-C241-B209-B819BC6D74F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76" name="Freeform 475">
                    <a:extLst>
                      <a:ext uri="{FF2B5EF4-FFF2-40B4-BE49-F238E27FC236}">
                        <a16:creationId xmlns:a16="http://schemas.microsoft.com/office/drawing/2014/main" id="{6F6ED06A-086C-754C-BE82-59E2830CF0D9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77" name="Freeform 476">
                    <a:extLst>
                      <a:ext uri="{FF2B5EF4-FFF2-40B4-BE49-F238E27FC236}">
                        <a16:creationId xmlns:a16="http://schemas.microsoft.com/office/drawing/2014/main" id="{A32340AB-4CC3-5442-987B-A47EF2040F1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78" name="Freeform 477">
                    <a:extLst>
                      <a:ext uri="{FF2B5EF4-FFF2-40B4-BE49-F238E27FC236}">
                        <a16:creationId xmlns:a16="http://schemas.microsoft.com/office/drawing/2014/main" id="{AC0AB71B-FD2B-9C4A-AE22-B586FC33568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60B6F784-668B-5D4B-A622-66CCE6350B84}"/>
                  </a:ext>
                </a:extLst>
              </p:cNvPr>
              <p:cNvGrpSpPr/>
              <p:nvPr/>
            </p:nvGrpSpPr>
            <p:grpSpPr>
              <a:xfrm>
                <a:off x="9854521" y="5333935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275B9F34-60F1-4A43-AAD4-D58802DAAC8F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778A1510-2C69-F848-B6B3-6C73FF163690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85BFF772-B3A6-F548-BDE0-8AEB95F33FB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id="{B37A32DB-8119-5447-A58C-87AD1FDF0EB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id="{58EF4D92-6D83-864D-92A9-A12640536887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26" name="Freeform 525">
                    <a:extLst>
                      <a:ext uri="{FF2B5EF4-FFF2-40B4-BE49-F238E27FC236}">
                        <a16:creationId xmlns:a16="http://schemas.microsoft.com/office/drawing/2014/main" id="{79E03014-7882-0546-B7FE-50715AB53593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27" name="Freeform 526">
                    <a:extLst>
                      <a:ext uri="{FF2B5EF4-FFF2-40B4-BE49-F238E27FC236}">
                        <a16:creationId xmlns:a16="http://schemas.microsoft.com/office/drawing/2014/main" id="{530508B2-B7B9-B347-8151-5F7967C6BE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11A03BFE-097D-3B42-AA2B-11FFEA70FF5B}"/>
                  </a:ext>
                </a:extLst>
              </p:cNvPr>
              <p:cNvGrpSpPr/>
              <p:nvPr/>
            </p:nvGrpSpPr>
            <p:grpSpPr>
              <a:xfrm>
                <a:off x="8681775" y="4962318"/>
                <a:ext cx="393760" cy="218578"/>
                <a:chOff x="7493876" y="2774731"/>
                <a:chExt cx="1481958" cy="894622"/>
              </a:xfrm>
            </p:grpSpPr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89B10910-D4AF-3246-860A-25F1D908938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F9BAB47F-DDD3-BE44-9A9E-FC2F670519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753018A5-48AB-6D40-BB99-E6281192F8D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83" name="Freeform 482">
                    <a:extLst>
                      <a:ext uri="{FF2B5EF4-FFF2-40B4-BE49-F238E27FC236}">
                        <a16:creationId xmlns:a16="http://schemas.microsoft.com/office/drawing/2014/main" id="{BD7DB5A0-40AC-504F-93F8-89A5617E2AE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84" name="Freeform 483">
                    <a:extLst>
                      <a:ext uri="{FF2B5EF4-FFF2-40B4-BE49-F238E27FC236}">
                        <a16:creationId xmlns:a16="http://schemas.microsoft.com/office/drawing/2014/main" id="{DBEBB83D-40BF-8849-BAAA-59AB22EA08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85" name="Freeform 484">
                    <a:extLst>
                      <a:ext uri="{FF2B5EF4-FFF2-40B4-BE49-F238E27FC236}">
                        <a16:creationId xmlns:a16="http://schemas.microsoft.com/office/drawing/2014/main" id="{18930CC0-2525-0C49-9555-463122A4FBB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86" name="Freeform 485">
                    <a:extLst>
                      <a:ext uri="{FF2B5EF4-FFF2-40B4-BE49-F238E27FC236}">
                        <a16:creationId xmlns:a16="http://schemas.microsoft.com/office/drawing/2014/main" id="{0C651989-7B8A-F043-A1B6-F47D8764FCE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E45D3AB-47E3-364E-81D6-324D69CE101C}"/>
                  </a:ext>
                </a:extLst>
              </p:cNvPr>
              <p:cNvGrpSpPr/>
              <p:nvPr/>
            </p:nvGrpSpPr>
            <p:grpSpPr>
              <a:xfrm>
                <a:off x="8316676" y="5189331"/>
                <a:ext cx="309740" cy="190838"/>
                <a:chOff x="3668110" y="2448910"/>
                <a:chExt cx="3794234" cy="2165130"/>
              </a:xfrm>
            </p:grpSpPr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72425686-3D93-0646-A923-6ADF75485CD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531" name="Freeform 530">
                  <a:extLst>
                    <a:ext uri="{FF2B5EF4-FFF2-40B4-BE49-F238E27FC236}">
                      <a16:creationId xmlns:a16="http://schemas.microsoft.com/office/drawing/2014/main" id="{6ADFF160-CF04-7049-A6D4-1C789FDD39AE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532" name="Group 531">
                  <a:extLst>
                    <a:ext uri="{FF2B5EF4-FFF2-40B4-BE49-F238E27FC236}">
                      <a16:creationId xmlns:a16="http://schemas.microsoft.com/office/drawing/2014/main" id="{AFDD9D33-8D17-F840-A9A5-3807DD3BA314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533" name="Freeform 532">
                    <a:extLst>
                      <a:ext uri="{FF2B5EF4-FFF2-40B4-BE49-F238E27FC236}">
                        <a16:creationId xmlns:a16="http://schemas.microsoft.com/office/drawing/2014/main" id="{3AF3452D-972F-6944-8123-ECA4288786DF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34" name="Freeform 533">
                    <a:extLst>
                      <a:ext uri="{FF2B5EF4-FFF2-40B4-BE49-F238E27FC236}">
                        <a16:creationId xmlns:a16="http://schemas.microsoft.com/office/drawing/2014/main" id="{BA43E42C-CD9B-1744-BEEC-9E664114AC8E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35" name="Freeform 534">
                    <a:extLst>
                      <a:ext uri="{FF2B5EF4-FFF2-40B4-BE49-F238E27FC236}">
                        <a16:creationId xmlns:a16="http://schemas.microsoft.com/office/drawing/2014/main" id="{42EF7BB0-4257-F646-805E-AFBA92B62F9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36" name="Freeform 535">
                    <a:extLst>
                      <a:ext uri="{FF2B5EF4-FFF2-40B4-BE49-F238E27FC236}">
                        <a16:creationId xmlns:a16="http://schemas.microsoft.com/office/drawing/2014/main" id="{95AEC175-56C0-C14B-9DC5-693400B124AB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44983" y="2807207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F0DE4078-0801-A244-9A82-F7502B8B24A0}"/>
                  </a:ext>
                </a:extLst>
              </p:cNvPr>
              <p:cNvGrpSpPr/>
              <p:nvPr/>
            </p:nvGrpSpPr>
            <p:grpSpPr>
              <a:xfrm>
                <a:off x="8055226" y="3960892"/>
                <a:ext cx="354986" cy="175668"/>
                <a:chOff x="7493876" y="2774731"/>
                <a:chExt cx="1481958" cy="894622"/>
              </a:xfrm>
            </p:grpSpPr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EA784F43-D793-4342-92F3-EBC3632212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75841943-4184-5D4E-AAD4-8FEAC9D7330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23FBC748-DCBA-AA41-A6F7-895374D50CD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9" name="Freeform 418">
                    <a:extLst>
                      <a:ext uri="{FF2B5EF4-FFF2-40B4-BE49-F238E27FC236}">
                        <a16:creationId xmlns:a16="http://schemas.microsoft.com/office/drawing/2014/main" id="{96DA1F2B-2063-8C40-BF46-086C20D317A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20" name="Freeform 419">
                    <a:extLst>
                      <a:ext uri="{FF2B5EF4-FFF2-40B4-BE49-F238E27FC236}">
                        <a16:creationId xmlns:a16="http://schemas.microsoft.com/office/drawing/2014/main" id="{8A1EF987-02EE-DA4D-8224-02537D5034D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21" name="Freeform 420">
                    <a:extLst>
                      <a:ext uri="{FF2B5EF4-FFF2-40B4-BE49-F238E27FC236}">
                        <a16:creationId xmlns:a16="http://schemas.microsoft.com/office/drawing/2014/main" id="{1FC5854A-AF8F-6841-92AD-B18DDAF1E99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22" name="Freeform 421">
                    <a:extLst>
                      <a:ext uri="{FF2B5EF4-FFF2-40B4-BE49-F238E27FC236}">
                        <a16:creationId xmlns:a16="http://schemas.microsoft.com/office/drawing/2014/main" id="{A510FA68-BEB6-B54A-A1D4-984168F8571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9241" y="3596263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E166183D-5423-4E4A-AD63-A361EDE184C0}"/>
                  </a:ext>
                </a:extLst>
              </p:cNvPr>
              <p:cNvGrpSpPr/>
              <p:nvPr/>
            </p:nvGrpSpPr>
            <p:grpSpPr>
              <a:xfrm>
                <a:off x="10415765" y="3491036"/>
                <a:ext cx="353678" cy="198344"/>
                <a:chOff x="7493876" y="2774731"/>
                <a:chExt cx="1481958" cy="894622"/>
              </a:xfrm>
            </p:grpSpPr>
            <p:sp>
              <p:nvSpPr>
                <p:cNvPr id="616" name="Freeform 615">
                  <a:extLst>
                    <a:ext uri="{FF2B5EF4-FFF2-40B4-BE49-F238E27FC236}">
                      <a16:creationId xmlns:a16="http://schemas.microsoft.com/office/drawing/2014/main" id="{8470D159-2329-7F46-9191-000B96A32C7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617" name="Oval 616">
                  <a:extLst>
                    <a:ext uri="{FF2B5EF4-FFF2-40B4-BE49-F238E27FC236}">
                      <a16:creationId xmlns:a16="http://schemas.microsoft.com/office/drawing/2014/main" id="{825BDAE5-F4DB-9148-9BC8-0F6F2D1E653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237F0420-A845-064A-97A2-458F63D673C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19" name="Freeform 618">
                    <a:extLst>
                      <a:ext uri="{FF2B5EF4-FFF2-40B4-BE49-F238E27FC236}">
                        <a16:creationId xmlns:a16="http://schemas.microsoft.com/office/drawing/2014/main" id="{D11109B9-8A56-A945-BA04-5A564B10300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20" name="Freeform 619">
                    <a:extLst>
                      <a:ext uri="{FF2B5EF4-FFF2-40B4-BE49-F238E27FC236}">
                        <a16:creationId xmlns:a16="http://schemas.microsoft.com/office/drawing/2014/main" id="{170AB2AC-06DB-034E-A5C4-0C8F62E3BE40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21" name="Freeform 620">
                    <a:extLst>
                      <a:ext uri="{FF2B5EF4-FFF2-40B4-BE49-F238E27FC236}">
                        <a16:creationId xmlns:a16="http://schemas.microsoft.com/office/drawing/2014/main" id="{E41AEAC2-F85C-4A4E-B0B9-D5C02217D60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22" name="Freeform 621">
                    <a:extLst>
                      <a:ext uri="{FF2B5EF4-FFF2-40B4-BE49-F238E27FC236}">
                        <a16:creationId xmlns:a16="http://schemas.microsoft.com/office/drawing/2014/main" id="{7955A7EE-741F-9740-8344-A2BC817675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C471E59B-7A0B-AE4F-95D6-F76514D2D55A}"/>
                  </a:ext>
                </a:extLst>
              </p:cNvPr>
              <p:cNvGrpSpPr/>
              <p:nvPr/>
            </p:nvGrpSpPr>
            <p:grpSpPr>
              <a:xfrm>
                <a:off x="9953880" y="2197190"/>
                <a:ext cx="353678" cy="198344"/>
                <a:chOff x="7493876" y="2774731"/>
                <a:chExt cx="1481958" cy="894622"/>
              </a:xfrm>
            </p:grpSpPr>
            <p:sp>
              <p:nvSpPr>
                <p:cNvPr id="578" name="Freeform 577">
                  <a:extLst>
                    <a:ext uri="{FF2B5EF4-FFF2-40B4-BE49-F238E27FC236}">
                      <a16:creationId xmlns:a16="http://schemas.microsoft.com/office/drawing/2014/main" id="{8CD016E7-5480-8E4E-94F7-201A1C6046D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79" name="Oval 578">
                  <a:extLst>
                    <a:ext uri="{FF2B5EF4-FFF2-40B4-BE49-F238E27FC236}">
                      <a16:creationId xmlns:a16="http://schemas.microsoft.com/office/drawing/2014/main" id="{593A573C-B6D6-684E-BA73-8F7F7FA8D57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2C09AC60-D16C-A948-B25E-01CF60EAAD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81" name="Freeform 580">
                    <a:extLst>
                      <a:ext uri="{FF2B5EF4-FFF2-40B4-BE49-F238E27FC236}">
                        <a16:creationId xmlns:a16="http://schemas.microsoft.com/office/drawing/2014/main" id="{D9A85682-B6A6-2344-B24D-66A792630B3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52EBCF47-0621-B64C-B884-20683D14D92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83AAD1CC-D818-A245-9CF9-C4877A62A5D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51F55DD1-3A8F-0242-A470-690BE99AC688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7BF36121-B4F6-2447-9F5B-F29B627F3B2A}"/>
                  </a:ext>
                </a:extLst>
              </p:cNvPr>
              <p:cNvGrpSpPr/>
              <p:nvPr/>
            </p:nvGrpSpPr>
            <p:grpSpPr>
              <a:xfrm>
                <a:off x="10532370" y="2608265"/>
                <a:ext cx="353678" cy="198344"/>
                <a:chOff x="7493876" y="2774731"/>
                <a:chExt cx="1481958" cy="894622"/>
              </a:xfrm>
            </p:grpSpPr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D13949CD-BE6A-5744-98EE-61BE5EE60D4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F3651F16-DD17-4D47-9A8D-8EFA601CA85B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10CA9012-91B2-A449-8A2E-65BA6061B48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97" name="Freeform 596">
                    <a:extLst>
                      <a:ext uri="{FF2B5EF4-FFF2-40B4-BE49-F238E27FC236}">
                        <a16:creationId xmlns:a16="http://schemas.microsoft.com/office/drawing/2014/main" id="{964BBEA0-D220-6747-850B-459388ABF255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98" name="Freeform 597">
                    <a:extLst>
                      <a:ext uri="{FF2B5EF4-FFF2-40B4-BE49-F238E27FC236}">
                        <a16:creationId xmlns:a16="http://schemas.microsoft.com/office/drawing/2014/main" id="{ADEC5ED7-ED4C-584D-AB78-AA02A93E9466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99" name="Freeform 598">
                    <a:extLst>
                      <a:ext uri="{FF2B5EF4-FFF2-40B4-BE49-F238E27FC236}">
                        <a16:creationId xmlns:a16="http://schemas.microsoft.com/office/drawing/2014/main" id="{F45598BF-44BC-354D-9020-97A874C585BE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00" name="Freeform 599">
                    <a:extLst>
                      <a:ext uri="{FF2B5EF4-FFF2-40B4-BE49-F238E27FC236}">
                        <a16:creationId xmlns:a16="http://schemas.microsoft.com/office/drawing/2014/main" id="{3A2BDF5D-2CA0-2145-8059-D8F121D4D32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601" name="Group 600">
                <a:extLst>
                  <a:ext uri="{FF2B5EF4-FFF2-40B4-BE49-F238E27FC236}">
                    <a16:creationId xmlns:a16="http://schemas.microsoft.com/office/drawing/2014/main" id="{187A607B-CA61-BE46-8032-8E34596E7689}"/>
                  </a:ext>
                </a:extLst>
              </p:cNvPr>
              <p:cNvGrpSpPr/>
              <p:nvPr/>
            </p:nvGrpSpPr>
            <p:grpSpPr>
              <a:xfrm>
                <a:off x="10648981" y="2102861"/>
                <a:ext cx="353678" cy="198344"/>
                <a:chOff x="7493876" y="2774731"/>
                <a:chExt cx="1481958" cy="894622"/>
              </a:xfrm>
            </p:grpSpPr>
            <p:sp>
              <p:nvSpPr>
                <p:cNvPr id="602" name="Freeform 601">
                  <a:extLst>
                    <a:ext uri="{FF2B5EF4-FFF2-40B4-BE49-F238E27FC236}">
                      <a16:creationId xmlns:a16="http://schemas.microsoft.com/office/drawing/2014/main" id="{EB8C3753-6F83-F64B-9439-656B124AA3B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F476EE06-2893-8D4D-AF54-92697A0FE8A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5DED3EC9-29B0-8D48-BC37-13731DFE683F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D08D678C-613A-3543-B832-EE51616C693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06" name="Freeform 605">
                    <a:extLst>
                      <a:ext uri="{FF2B5EF4-FFF2-40B4-BE49-F238E27FC236}">
                        <a16:creationId xmlns:a16="http://schemas.microsoft.com/office/drawing/2014/main" id="{9EB7819C-4684-3347-AA14-421D743ECB9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07" name="Freeform 606">
                    <a:extLst>
                      <a:ext uri="{FF2B5EF4-FFF2-40B4-BE49-F238E27FC236}">
                        <a16:creationId xmlns:a16="http://schemas.microsoft.com/office/drawing/2014/main" id="{F23E654E-4CEA-E346-A508-15310ABC704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08" name="Freeform 607">
                    <a:extLst>
                      <a:ext uri="{FF2B5EF4-FFF2-40B4-BE49-F238E27FC236}">
                        <a16:creationId xmlns:a16="http://schemas.microsoft.com/office/drawing/2014/main" id="{EF443A10-9F41-BB4D-8E65-E94AEE09BDA7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7CCD8656-0FD3-B844-BC6C-33CE0577598D}"/>
                  </a:ext>
                </a:extLst>
              </p:cNvPr>
              <p:cNvGrpSpPr/>
              <p:nvPr/>
            </p:nvGrpSpPr>
            <p:grpSpPr>
              <a:xfrm>
                <a:off x="9103944" y="3951522"/>
                <a:ext cx="367224" cy="240304"/>
                <a:chOff x="7493876" y="2774731"/>
                <a:chExt cx="1481958" cy="894622"/>
              </a:xfrm>
            </p:grpSpPr>
            <p:sp>
              <p:nvSpPr>
                <p:cNvPr id="555" name="Freeform 554">
                  <a:extLst>
                    <a:ext uri="{FF2B5EF4-FFF2-40B4-BE49-F238E27FC236}">
                      <a16:creationId xmlns:a16="http://schemas.microsoft.com/office/drawing/2014/main" id="{7CF4B187-63BE-654E-852A-09C69503C97A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3B5270E4-3067-1643-B96C-CE5CEE09747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3BECC0F9-CE1F-254B-B04F-1EAA89C59C97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8" name="Freeform 557">
                    <a:extLst>
                      <a:ext uri="{FF2B5EF4-FFF2-40B4-BE49-F238E27FC236}">
                        <a16:creationId xmlns:a16="http://schemas.microsoft.com/office/drawing/2014/main" id="{7C55C6EE-4672-4F4F-A2F8-2821804F594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59" name="Freeform 558">
                    <a:extLst>
                      <a:ext uri="{FF2B5EF4-FFF2-40B4-BE49-F238E27FC236}">
                        <a16:creationId xmlns:a16="http://schemas.microsoft.com/office/drawing/2014/main" id="{C3B242E2-FAA3-F340-B7F0-35D87BB6BAA8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60" name="Freeform 559">
                    <a:extLst>
                      <a:ext uri="{FF2B5EF4-FFF2-40B4-BE49-F238E27FC236}">
                        <a16:creationId xmlns:a16="http://schemas.microsoft.com/office/drawing/2014/main" id="{87ED7762-177B-454C-AA37-EB518D75B66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AD88A8A1-4E2B-154E-845D-5419478A1D2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1A0C1583-3B4A-E44D-BB19-B20517502EBD}"/>
                  </a:ext>
                </a:extLst>
              </p:cNvPr>
              <p:cNvGrpSpPr/>
              <p:nvPr/>
            </p:nvGrpSpPr>
            <p:grpSpPr>
              <a:xfrm>
                <a:off x="9985282" y="2656463"/>
                <a:ext cx="353678" cy="198344"/>
                <a:chOff x="7493876" y="2774731"/>
                <a:chExt cx="1481958" cy="894622"/>
              </a:xfrm>
            </p:grpSpPr>
            <p:sp>
              <p:nvSpPr>
                <p:cNvPr id="586" name="Freeform 585">
                  <a:extLst>
                    <a:ext uri="{FF2B5EF4-FFF2-40B4-BE49-F238E27FC236}">
                      <a16:creationId xmlns:a16="http://schemas.microsoft.com/office/drawing/2014/main" id="{196997C3-A7DB-5041-AC08-10F980FB77E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5F84A336-003F-D045-8717-1066774A69E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FF876992-AF96-3545-9CEA-A02174E1151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89" name="Freeform 588">
                    <a:extLst>
                      <a:ext uri="{FF2B5EF4-FFF2-40B4-BE49-F238E27FC236}">
                        <a16:creationId xmlns:a16="http://schemas.microsoft.com/office/drawing/2014/main" id="{668E6E88-4A46-6C47-A59A-CB9D07441C1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90" name="Freeform 589">
                    <a:extLst>
                      <a:ext uri="{FF2B5EF4-FFF2-40B4-BE49-F238E27FC236}">
                        <a16:creationId xmlns:a16="http://schemas.microsoft.com/office/drawing/2014/main" id="{C179B4BA-1D8B-E542-8032-CCB2C08DB97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91" name="Freeform 590">
                    <a:extLst>
                      <a:ext uri="{FF2B5EF4-FFF2-40B4-BE49-F238E27FC236}">
                        <a16:creationId xmlns:a16="http://schemas.microsoft.com/office/drawing/2014/main" id="{DCACB29E-ABE8-BA42-AD55-DAF519C17BE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92" name="Freeform 591">
                    <a:extLst>
                      <a:ext uri="{FF2B5EF4-FFF2-40B4-BE49-F238E27FC236}">
                        <a16:creationId xmlns:a16="http://schemas.microsoft.com/office/drawing/2014/main" id="{FD35A0ED-997C-6D46-9D96-FA8D4339826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38" name="Group 537">
                <a:extLst>
                  <a:ext uri="{FF2B5EF4-FFF2-40B4-BE49-F238E27FC236}">
                    <a16:creationId xmlns:a16="http://schemas.microsoft.com/office/drawing/2014/main" id="{158E5A4C-7065-8643-BDC2-3A235B56FEA4}"/>
                  </a:ext>
                </a:extLst>
              </p:cNvPr>
              <p:cNvGrpSpPr/>
              <p:nvPr/>
            </p:nvGrpSpPr>
            <p:grpSpPr>
              <a:xfrm>
                <a:off x="9502294" y="3388930"/>
                <a:ext cx="367224" cy="240304"/>
                <a:chOff x="7493876" y="2774731"/>
                <a:chExt cx="1481958" cy="894622"/>
              </a:xfrm>
            </p:grpSpPr>
            <p:sp>
              <p:nvSpPr>
                <p:cNvPr id="539" name="Freeform 538">
                  <a:extLst>
                    <a:ext uri="{FF2B5EF4-FFF2-40B4-BE49-F238E27FC236}">
                      <a16:creationId xmlns:a16="http://schemas.microsoft.com/office/drawing/2014/main" id="{CA8EFAEE-3EA1-2A49-A68E-588F301B692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7A05A3F9-D6B9-D14C-83C8-6C79F0B6B2C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41" name="Group 540">
                  <a:extLst>
                    <a:ext uri="{FF2B5EF4-FFF2-40B4-BE49-F238E27FC236}">
                      <a16:creationId xmlns:a16="http://schemas.microsoft.com/office/drawing/2014/main" id="{8AAC1FAD-B7BA-744A-8599-5670C6B0E776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A016DA82-50DC-224C-84FF-C492EDE01BC1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3D2D51D6-0AC0-9D43-A55C-E94B7DCA77F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76C27F31-4CE4-1242-9801-166D4F66B5E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9BC7E87F-2555-8D4C-80CB-0E2F5F4BB0F9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4DAC2AB4-F1E4-D740-A4AF-07EE55303854}"/>
                  </a:ext>
                </a:extLst>
              </p:cNvPr>
              <p:cNvGrpSpPr/>
              <p:nvPr/>
            </p:nvGrpSpPr>
            <p:grpSpPr>
              <a:xfrm>
                <a:off x="9606710" y="3994661"/>
                <a:ext cx="367224" cy="240304"/>
                <a:chOff x="7493876" y="2774731"/>
                <a:chExt cx="1481958" cy="894622"/>
              </a:xfrm>
            </p:grpSpPr>
            <p:sp>
              <p:nvSpPr>
                <p:cNvPr id="547" name="Freeform 546">
                  <a:extLst>
                    <a:ext uri="{FF2B5EF4-FFF2-40B4-BE49-F238E27FC236}">
                      <a16:creationId xmlns:a16="http://schemas.microsoft.com/office/drawing/2014/main" id="{23E59006-14B9-C64E-A05E-0BD7C00C4A6F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2AD17789-C54D-4948-95E6-741F42B1FB2E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549" name="Group 548">
                  <a:extLst>
                    <a:ext uri="{FF2B5EF4-FFF2-40B4-BE49-F238E27FC236}">
                      <a16:creationId xmlns:a16="http://schemas.microsoft.com/office/drawing/2014/main" id="{278D7FE0-D307-E941-967D-E4145732CEEA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550" name="Freeform 549">
                    <a:extLst>
                      <a:ext uri="{FF2B5EF4-FFF2-40B4-BE49-F238E27FC236}">
                        <a16:creationId xmlns:a16="http://schemas.microsoft.com/office/drawing/2014/main" id="{1ADC6420-4AC2-F544-B940-D0A18615CA5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51" name="Freeform 550">
                    <a:extLst>
                      <a:ext uri="{FF2B5EF4-FFF2-40B4-BE49-F238E27FC236}">
                        <a16:creationId xmlns:a16="http://schemas.microsoft.com/office/drawing/2014/main" id="{223E40C5-E2E3-3B42-A86A-26D2D130B73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52" name="Freeform 551">
                    <a:extLst>
                      <a:ext uri="{FF2B5EF4-FFF2-40B4-BE49-F238E27FC236}">
                        <a16:creationId xmlns:a16="http://schemas.microsoft.com/office/drawing/2014/main" id="{C6AA2152-8609-214A-AE62-E7DFD1A9E7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553" name="Freeform 552">
                    <a:extLst>
                      <a:ext uri="{FF2B5EF4-FFF2-40B4-BE49-F238E27FC236}">
                        <a16:creationId xmlns:a16="http://schemas.microsoft.com/office/drawing/2014/main" id="{7CB5E54A-6719-9747-80B7-8D19331BE78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EA34A94C-D92D-084C-BFEA-F4C8DF0AD275}"/>
                  </a:ext>
                </a:extLst>
              </p:cNvPr>
              <p:cNvGrpSpPr/>
              <p:nvPr/>
            </p:nvGrpSpPr>
            <p:grpSpPr>
              <a:xfrm>
                <a:off x="10380415" y="3987223"/>
                <a:ext cx="353678" cy="198344"/>
                <a:chOff x="7493876" y="2774731"/>
                <a:chExt cx="1481958" cy="894622"/>
              </a:xfrm>
            </p:grpSpPr>
            <p:sp>
              <p:nvSpPr>
                <p:cNvPr id="624" name="Freeform 623">
                  <a:extLst>
                    <a:ext uri="{FF2B5EF4-FFF2-40B4-BE49-F238E27FC236}">
                      <a16:creationId xmlns:a16="http://schemas.microsoft.com/office/drawing/2014/main" id="{E1E1C6E8-4D60-7F43-BB0E-6D883F10D4A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50975E36-0C2A-6844-A407-23F033DB4BD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626" name="Group 625">
                  <a:extLst>
                    <a:ext uri="{FF2B5EF4-FFF2-40B4-BE49-F238E27FC236}">
                      <a16:creationId xmlns:a16="http://schemas.microsoft.com/office/drawing/2014/main" id="{3F7EBA29-30EF-C741-94EE-735398C6CFA2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B3AD45B5-1F4B-FF4A-843D-9D0629392670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A6F160FF-CBBD-9147-8D0B-92A36BEBF8A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421F3589-EC70-074A-903F-D618ED6F7896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CEC8DEB8-8E24-2948-9AF6-0F3EF908CD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A8C4B740-B92E-8942-8EF4-347710C32F2C}"/>
                  </a:ext>
                </a:extLst>
              </p:cNvPr>
              <p:cNvGrpSpPr/>
              <p:nvPr/>
            </p:nvGrpSpPr>
            <p:grpSpPr>
              <a:xfrm>
                <a:off x="9253049" y="4770584"/>
                <a:ext cx="393760" cy="218578"/>
                <a:chOff x="7493876" y="2774731"/>
                <a:chExt cx="1481958" cy="894622"/>
              </a:xfrm>
            </p:grpSpPr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71A9C1C2-E4A0-D74C-8C05-2AD307E7B3ED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0F366A03-D9E7-9F45-99D3-1CAC10EE2C74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10CB8A50-A713-2549-9F44-B792D2C30CA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67" name="Freeform 466">
                    <a:extLst>
                      <a:ext uri="{FF2B5EF4-FFF2-40B4-BE49-F238E27FC236}">
                        <a16:creationId xmlns:a16="http://schemas.microsoft.com/office/drawing/2014/main" id="{DC4E3153-8354-1145-82FC-C287EF5FE6C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68" name="Freeform 467">
                    <a:extLst>
                      <a:ext uri="{FF2B5EF4-FFF2-40B4-BE49-F238E27FC236}">
                        <a16:creationId xmlns:a16="http://schemas.microsoft.com/office/drawing/2014/main" id="{99B3C81B-87BA-1A4F-BCAD-DF0EF9C582C1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69" name="Freeform 468">
                    <a:extLst>
                      <a:ext uri="{FF2B5EF4-FFF2-40B4-BE49-F238E27FC236}">
                        <a16:creationId xmlns:a16="http://schemas.microsoft.com/office/drawing/2014/main" id="{DEEA64E4-A29A-E742-B32E-C111E6BF4225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70" name="Freeform 469">
                    <a:extLst>
                      <a:ext uri="{FF2B5EF4-FFF2-40B4-BE49-F238E27FC236}">
                        <a16:creationId xmlns:a16="http://schemas.microsoft.com/office/drawing/2014/main" id="{43676372-2E7B-9445-80AD-B31686FE67E6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31138" y="4364023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/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538D7F-D092-0B46-9D93-497135430F9C}"/>
                </a:ext>
              </a:extLst>
            </p:cNvPr>
            <p:cNvGrpSpPr/>
            <p:nvPr/>
          </p:nvGrpSpPr>
          <p:grpSpPr>
            <a:xfrm>
              <a:off x="2677051" y="4232838"/>
              <a:ext cx="1160744" cy="389051"/>
              <a:chOff x="6860324" y="4962204"/>
              <a:chExt cx="1547658" cy="51873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CCA2A64-0E06-F545-9FC0-961CFBCC86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8718" y="5327774"/>
                <a:ext cx="439264" cy="15316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9BBA3E-BB93-084A-B9DE-C031B991FC2B}"/>
                  </a:ext>
                </a:extLst>
              </p:cNvPr>
              <p:cNvSpPr txBox="1"/>
              <p:nvPr/>
            </p:nvSpPr>
            <p:spPr>
              <a:xfrm>
                <a:off x="6860324" y="4962204"/>
                <a:ext cx="930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Ethernet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E38A1FD-ACE2-5F42-9B08-5B2D9CEBC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138" y="5144424"/>
                <a:ext cx="470403" cy="2167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91E281-A56A-C34A-A030-5A236D4E586A}"/>
                </a:ext>
              </a:extLst>
            </p:cNvPr>
            <p:cNvGrpSpPr/>
            <p:nvPr/>
          </p:nvGrpSpPr>
          <p:grpSpPr>
            <a:xfrm>
              <a:off x="3203848" y="3284984"/>
              <a:ext cx="2692177" cy="1028893"/>
              <a:chOff x="7562720" y="3668418"/>
              <a:chExt cx="3589569" cy="1371857"/>
            </a:xfrm>
          </p:grpSpPr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45AD7D7E-22F3-B04F-B8D9-3DB14B4EB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85300" y="3668418"/>
                <a:ext cx="2866989" cy="1371857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1E2ACEB7-973B-E046-843B-EB2B7621639C}"/>
                  </a:ext>
                </a:extLst>
              </p:cNvPr>
              <p:cNvSpPr txBox="1"/>
              <p:nvPr/>
            </p:nvSpPr>
            <p:spPr>
              <a:xfrm>
                <a:off x="7562720" y="4539626"/>
                <a:ext cx="686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HTTP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37BB92CD-AD73-F344-953E-3EFDD2781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825" y="4723687"/>
                <a:ext cx="402218" cy="115861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5BE2CBD-8554-CF42-81E0-EE46D8DE60ED}"/>
                </a:ext>
              </a:extLst>
            </p:cNvPr>
            <p:cNvGrpSpPr/>
            <p:nvPr/>
          </p:nvGrpSpPr>
          <p:grpSpPr>
            <a:xfrm>
              <a:off x="2681856" y="2620067"/>
              <a:ext cx="2022633" cy="576756"/>
              <a:chOff x="4835610" y="2350423"/>
              <a:chExt cx="2696844" cy="769008"/>
            </a:xfrm>
          </p:grpSpPr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DE526F1B-649C-344E-8FAB-A9478EF8D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449" y="2350423"/>
                <a:ext cx="11495" cy="66379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3" name="TextBox 632">
                <a:extLst>
                  <a:ext uri="{FF2B5EF4-FFF2-40B4-BE49-F238E27FC236}">
                    <a16:creationId xmlns:a16="http://schemas.microsoft.com/office/drawing/2014/main" id="{B4A890F6-DD55-B341-BDF4-AF2E70A3CC15}"/>
                  </a:ext>
                </a:extLst>
              </p:cNvPr>
              <p:cNvSpPr txBox="1"/>
              <p:nvPr/>
            </p:nvSpPr>
            <p:spPr>
              <a:xfrm>
                <a:off x="4835610" y="2677175"/>
                <a:ext cx="744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Skype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67D0F28-333C-D24F-9D2D-61124A384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559043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5" name="Group 634">
              <a:extLst>
                <a:ext uri="{FF2B5EF4-FFF2-40B4-BE49-F238E27FC236}">
                  <a16:creationId xmlns:a16="http://schemas.microsoft.com/office/drawing/2014/main" id="{FD6F349B-89A1-1F4D-9830-6378C687F92A}"/>
                </a:ext>
              </a:extLst>
            </p:cNvPr>
            <p:cNvGrpSpPr/>
            <p:nvPr/>
          </p:nvGrpSpPr>
          <p:grpSpPr>
            <a:xfrm>
              <a:off x="4533492" y="2623468"/>
              <a:ext cx="506990" cy="414193"/>
              <a:chOff x="6710761" y="2934593"/>
              <a:chExt cx="675986" cy="552257"/>
            </a:xfrm>
          </p:grpSpPr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38988E68-C8D7-1041-AEC2-7701BE5D1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4556" y="2978118"/>
                <a:ext cx="302191" cy="508732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A6C4F23A-36F1-5E47-94EF-BAE3479A332E}"/>
                  </a:ext>
                </a:extLst>
              </p:cNvPr>
              <p:cNvSpPr txBox="1"/>
              <p:nvPr/>
            </p:nvSpPr>
            <p:spPr>
              <a:xfrm>
                <a:off x="6710761" y="2934593"/>
                <a:ext cx="406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IP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40A312C7-3E2E-8F40-B008-F9AB8292F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3411" y="3119431"/>
                <a:ext cx="26224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A0B59F70-E34B-7A47-8095-6CB4A425440B}"/>
                </a:ext>
              </a:extLst>
            </p:cNvPr>
            <p:cNvGrpSpPr/>
            <p:nvPr/>
          </p:nvGrpSpPr>
          <p:grpSpPr>
            <a:xfrm>
              <a:off x="4330537" y="4784552"/>
              <a:ext cx="449418" cy="718957"/>
              <a:chOff x="6934147" y="3177198"/>
              <a:chExt cx="599223" cy="958608"/>
            </a:xfrm>
          </p:grpSpPr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7CF95D26-9671-0C42-8E8C-4CE179CE7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1527" y="3177198"/>
                <a:ext cx="204850" cy="289979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1" name="TextBox 640">
                <a:extLst>
                  <a:ext uri="{FF2B5EF4-FFF2-40B4-BE49-F238E27FC236}">
                    <a16:creationId xmlns:a16="http://schemas.microsoft.com/office/drawing/2014/main" id="{99BE214C-A081-5541-8D5F-AB06808F8378}"/>
                  </a:ext>
                </a:extLst>
              </p:cNvPr>
              <p:cNvSpPr txBox="1"/>
              <p:nvPr/>
            </p:nvSpPr>
            <p:spPr>
              <a:xfrm>
                <a:off x="6934147" y="3766474"/>
                <a:ext cx="599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WiFi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8DD32BFA-CE2F-B048-B320-A046B7A40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0890" y="3377014"/>
                <a:ext cx="1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3" name="Group 642">
              <a:extLst>
                <a:ext uri="{FF2B5EF4-FFF2-40B4-BE49-F238E27FC236}">
                  <a16:creationId xmlns:a16="http://schemas.microsoft.com/office/drawing/2014/main" id="{1965E68E-3EF0-9445-A466-1B0BCA9A0A95}"/>
                </a:ext>
              </a:extLst>
            </p:cNvPr>
            <p:cNvGrpSpPr/>
            <p:nvPr/>
          </p:nvGrpSpPr>
          <p:grpSpPr>
            <a:xfrm>
              <a:off x="3695720" y="1733294"/>
              <a:ext cx="916011" cy="680108"/>
              <a:chOff x="7375489" y="2449010"/>
              <a:chExt cx="1221347" cy="906811"/>
            </a:xfrm>
          </p:grpSpPr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70102BD4-D7CF-EA44-B451-F173BE4D5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489" y="3222818"/>
                <a:ext cx="628291" cy="133003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" name="TextBox 644">
                <a:extLst>
                  <a:ext uri="{FF2B5EF4-FFF2-40B4-BE49-F238E27FC236}">
                    <a16:creationId xmlns:a16="http://schemas.microsoft.com/office/drawing/2014/main" id="{C50489E1-DD07-B045-9B42-9681020DCB49}"/>
                  </a:ext>
                </a:extLst>
              </p:cNvPr>
              <p:cNvSpPr txBox="1"/>
              <p:nvPr/>
            </p:nvSpPr>
            <p:spPr>
              <a:xfrm>
                <a:off x="8126194" y="2449010"/>
                <a:ext cx="470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4G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8E874C-0A2E-C546-9A26-12BBEB875B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9626" y="2695950"/>
                <a:ext cx="430426" cy="44896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7" name="Group 646">
              <a:extLst>
                <a:ext uri="{FF2B5EF4-FFF2-40B4-BE49-F238E27FC236}">
                  <a16:creationId xmlns:a16="http://schemas.microsoft.com/office/drawing/2014/main" id="{9278791A-6408-FE49-97C8-366AE865D0FC}"/>
                </a:ext>
              </a:extLst>
            </p:cNvPr>
            <p:cNvGrpSpPr/>
            <p:nvPr/>
          </p:nvGrpSpPr>
          <p:grpSpPr>
            <a:xfrm>
              <a:off x="5395216" y="3918898"/>
              <a:ext cx="846247" cy="970077"/>
              <a:chOff x="6559961" y="3177198"/>
              <a:chExt cx="1128329" cy="1293436"/>
            </a:xfrm>
          </p:grpSpPr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54518172-05CD-6E4B-96A3-5AE490F57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961" y="3177198"/>
                <a:ext cx="736416" cy="894404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9" name="TextBox 648">
                <a:extLst>
                  <a:ext uri="{FF2B5EF4-FFF2-40B4-BE49-F238E27FC236}">
                    <a16:creationId xmlns:a16="http://schemas.microsoft.com/office/drawing/2014/main" id="{4B6916C7-17C2-0043-9CA5-2291C94B8E33}"/>
                  </a:ext>
                </a:extLst>
              </p:cNvPr>
              <p:cNvSpPr txBox="1"/>
              <p:nvPr/>
            </p:nvSpPr>
            <p:spPr>
              <a:xfrm>
                <a:off x="7104370" y="4101302"/>
                <a:ext cx="583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TCP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335A84F3-D0D9-FA40-8F7D-57F594BAB3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9789" y="3709511"/>
                <a:ext cx="297918" cy="45078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64A443-9918-5240-B7CC-82287B806A53}"/>
                </a:ext>
              </a:extLst>
            </p:cNvPr>
            <p:cNvGrpSpPr/>
            <p:nvPr/>
          </p:nvGrpSpPr>
          <p:grpSpPr>
            <a:xfrm>
              <a:off x="4445899" y="2257026"/>
              <a:ext cx="1968494" cy="769099"/>
              <a:chOff x="9218788" y="2327787"/>
              <a:chExt cx="2624658" cy="1025465"/>
            </a:xfrm>
          </p:grpSpPr>
          <p:cxnSp>
            <p:nvCxnSpPr>
              <p:cNvPr id="652" name="Straight Connector 651">
                <a:extLst>
                  <a:ext uri="{FF2B5EF4-FFF2-40B4-BE49-F238E27FC236}">
                    <a16:creationId xmlns:a16="http://schemas.microsoft.com/office/drawing/2014/main" id="{77901D56-40A9-044D-A6DB-ADD17E4B4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8788" y="2327787"/>
                <a:ext cx="1698979" cy="1025465"/>
              </a:xfrm>
              <a:prstGeom prst="line">
                <a:avLst/>
              </a:prstGeom>
              <a:ln w="31750">
                <a:solidFill>
                  <a:srgbClr val="C00000"/>
                </a:solidFill>
                <a:headEnd type="triangle"/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4" name="TextBox 653">
                <a:extLst>
                  <a:ext uri="{FF2B5EF4-FFF2-40B4-BE49-F238E27FC236}">
                    <a16:creationId xmlns:a16="http://schemas.microsoft.com/office/drawing/2014/main" id="{AAECF4C4-245B-3B4F-935D-656C1B7C4318}"/>
                  </a:ext>
                </a:extLst>
              </p:cNvPr>
              <p:cNvSpPr txBox="1"/>
              <p:nvPr/>
            </p:nvSpPr>
            <p:spPr>
              <a:xfrm>
                <a:off x="10772213" y="2684298"/>
                <a:ext cx="107123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00000"/>
                    </a:solidFill>
                  </a:rPr>
                  <a:t>Streaming</a:t>
                </a:r>
              </a:p>
              <a:p>
                <a:r>
                  <a:rPr lang="en-US" sz="1200" i="1" dirty="0">
                    <a:solidFill>
                      <a:srgbClr val="C00000"/>
                    </a:solidFill>
                  </a:rPr>
                  <a:t>video</a:t>
                </a:r>
                <a:endParaRPr lang="en-US" sz="1800" i="1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89160B6B-CFAC-0C4E-AFB5-940C8EF68F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9552" y="2937299"/>
                <a:ext cx="405322" cy="14757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2" name="TextBox 571">
            <a:extLst>
              <a:ext uri="{FF2B5EF4-FFF2-40B4-BE49-F238E27FC236}">
                <a16:creationId xmlns:a16="http://schemas.microsoft.com/office/drawing/2014/main" id="{2C47D2E0-7EB4-B64C-A56F-E945831260C5}"/>
              </a:ext>
            </a:extLst>
          </p:cNvPr>
          <p:cNvSpPr txBox="1"/>
          <p:nvPr/>
        </p:nvSpPr>
        <p:spPr>
          <a:xfrm>
            <a:off x="360363" y="6449820"/>
            <a:ext cx="3198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Calibri" pitchFamily="34" charset="0"/>
              </a:rPr>
              <a:t>Source: Kurose and Ross Book: 8</a:t>
            </a:r>
            <a:r>
              <a:rPr lang="en-US" sz="1400" b="0" baseline="30000" dirty="0">
                <a:latin typeface="Calibri" pitchFamily="34" charset="0"/>
              </a:rPr>
              <a:t>th</a:t>
            </a:r>
            <a:r>
              <a:rPr lang="en-US" sz="1400" b="0" dirty="0">
                <a:latin typeface="Calibri" pitchFamily="34" charset="0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3800786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We know.. IP layer does Routing</a:t>
            </a:r>
            <a:b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</a:br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It interconnects different networks</a:t>
            </a:r>
          </a:p>
        </p:txBody>
      </p:sp>
    </p:spTree>
    <p:extLst>
      <p:ext uri="{BB962C8B-B14F-4D97-AF65-F5344CB8AC3E}">
        <p14:creationId xmlns:p14="http://schemas.microsoft.com/office/powerpoint/2010/main" val="357964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7584-0E30-4847-BB76-C3447D87CD4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– to glue different type of  Networks</a:t>
            </a:r>
          </a:p>
        </p:txBody>
      </p:sp>
      <p:pic>
        <p:nvPicPr>
          <p:cNvPr id="2050" name="Picture 2" descr="https://upload.wikimedia.org/wikipedia/commons/thumb/9/9f/Internet_Connectivity_Access_layer.svg/440px-Internet_Connectivity_Access_layer.svg.png">
            <a:extLst>
              <a:ext uri="{FF2B5EF4-FFF2-40B4-BE49-F238E27FC236}">
                <a16:creationId xmlns:a16="http://schemas.microsoft.com/office/drawing/2014/main" id="{D87F0D01-A3AF-6E40-8E63-018FC2D7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2276872"/>
            <a:ext cx="82023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69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Group 76">
            <a:extLst>
              <a:ext uri="{FF2B5EF4-FFF2-40B4-BE49-F238E27FC236}">
                <a16:creationId xmlns:a16="http://schemas.microsoft.com/office/drawing/2014/main" id="{45E5E6AD-A17B-4843-8F61-C81DD22C8E64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1928813"/>
            <a:ext cx="6357937" cy="3429000"/>
            <a:chOff x="2078617" y="2247646"/>
            <a:chExt cx="6357982" cy="3429022"/>
          </a:xfrm>
        </p:grpSpPr>
        <p:sp>
          <p:nvSpPr>
            <p:cNvPr id="46145" name="Oval 77">
              <a:extLst>
                <a:ext uri="{FF2B5EF4-FFF2-40B4-BE49-F238E27FC236}">
                  <a16:creationId xmlns:a16="http://schemas.microsoft.com/office/drawing/2014/main" id="{1642D58C-2D22-CF4B-A29F-AC8B9E719D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150055" y="2319082"/>
              <a:ext cx="6286544" cy="3286148"/>
            </a:xfrm>
            <a:prstGeom prst="ellips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146" name="Oval 78">
              <a:extLst>
                <a:ext uri="{FF2B5EF4-FFF2-40B4-BE49-F238E27FC236}">
                  <a16:creationId xmlns:a16="http://schemas.microsoft.com/office/drawing/2014/main" id="{344AF7E9-59E4-8C49-9851-A2E3F03D85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078617" y="2247646"/>
              <a:ext cx="6286544" cy="328614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147" name="Oval 79">
              <a:extLst>
                <a:ext uri="{FF2B5EF4-FFF2-40B4-BE49-F238E27FC236}">
                  <a16:creationId xmlns:a16="http://schemas.microsoft.com/office/drawing/2014/main" id="{DDD6A83B-D7A7-A044-9747-E2DB931FB7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150054" y="2390520"/>
              <a:ext cx="6286544" cy="3286148"/>
            </a:xfrm>
            <a:prstGeom prst="ellips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5" name="雲 49">
            <a:extLst>
              <a:ext uri="{FF2B5EF4-FFF2-40B4-BE49-F238E27FC236}">
                <a16:creationId xmlns:a16="http://schemas.microsoft.com/office/drawing/2014/main" id="{8E725B9D-F447-AE42-9135-6C9CB82B94C4}"/>
              </a:ext>
            </a:extLst>
          </p:cNvPr>
          <p:cNvSpPr>
            <a:spLocks/>
          </p:cNvSpPr>
          <p:nvPr/>
        </p:nvSpPr>
        <p:spPr bwMode="auto">
          <a:xfrm>
            <a:off x="500063" y="2357438"/>
            <a:ext cx="1708150" cy="1995487"/>
          </a:xfrm>
          <a:custGeom>
            <a:avLst/>
            <a:gdLst>
              <a:gd name="T0" fmla="*/ 185564 w 43200"/>
              <a:gd name="T1" fmla="*/ 1209163 h 43200"/>
              <a:gd name="T2" fmla="*/ 85408 w 43200"/>
              <a:gd name="T3" fmla="*/ 1172349 h 43200"/>
              <a:gd name="T4" fmla="*/ 273937 w 43200"/>
              <a:gd name="T5" fmla="*/ 1612049 h 43200"/>
              <a:gd name="T6" fmla="*/ 230126 w 43200"/>
              <a:gd name="T7" fmla="*/ 1629648 h 43200"/>
              <a:gd name="T8" fmla="*/ 651549 w 43200"/>
              <a:gd name="T9" fmla="*/ 1805639 h 43200"/>
              <a:gd name="T10" fmla="*/ 625135 w 43200"/>
              <a:gd name="T11" fmla="*/ 1725265 h 43200"/>
              <a:gd name="T12" fmla="*/ 1139834 w 43200"/>
              <a:gd name="T13" fmla="*/ 1605212 h 43200"/>
              <a:gd name="T14" fmla="*/ 1129277 w 43200"/>
              <a:gd name="T15" fmla="*/ 1693392 h 43200"/>
              <a:gd name="T16" fmla="*/ 1349478 w 43200"/>
              <a:gd name="T17" fmla="*/ 1060287 h 43200"/>
              <a:gd name="T18" fmla="*/ 1478024 w 43200"/>
              <a:gd name="T19" fmla="*/ 1389912 h 43200"/>
              <a:gd name="T20" fmla="*/ 1652714 w 43200"/>
              <a:gd name="T21" fmla="*/ 709229 h 43200"/>
              <a:gd name="T22" fmla="*/ 1595460 w 43200"/>
              <a:gd name="T23" fmla="*/ 832839 h 43200"/>
              <a:gd name="T24" fmla="*/ 1515350 w 43200"/>
              <a:gd name="T25" fmla="*/ 250637 h 43200"/>
              <a:gd name="T26" fmla="*/ 1518356 w 43200"/>
              <a:gd name="T27" fmla="*/ 309023 h 43200"/>
              <a:gd name="T28" fmla="*/ 1149759 w 43200"/>
              <a:gd name="T29" fmla="*/ 182550 h 43200"/>
              <a:gd name="T30" fmla="*/ 1179098 w 43200"/>
              <a:gd name="T31" fmla="*/ 108089 h 43200"/>
              <a:gd name="T32" fmla="*/ 875466 w 43200"/>
              <a:gd name="T33" fmla="*/ 218025 h 43200"/>
              <a:gd name="T34" fmla="*/ 889661 w 43200"/>
              <a:gd name="T35" fmla="*/ 153819 h 43200"/>
              <a:gd name="T36" fmla="*/ 553567 w 43200"/>
              <a:gd name="T37" fmla="*/ 239828 h 43200"/>
              <a:gd name="T38" fmla="*/ 604970 w 43200"/>
              <a:gd name="T39" fmla="*/ 302095 h 43200"/>
              <a:gd name="T40" fmla="*/ 163184 w 43200"/>
              <a:gd name="T41" fmla="*/ 729323 h 43200"/>
              <a:gd name="T42" fmla="*/ 154208 w 43200"/>
              <a:gd name="T43" fmla="*/ 66377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CBA4F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雲 45">
            <a:extLst>
              <a:ext uri="{FF2B5EF4-FFF2-40B4-BE49-F238E27FC236}">
                <a16:creationId xmlns:a16="http://schemas.microsoft.com/office/drawing/2014/main" id="{4C05C45F-56DE-1A45-8862-9FB6EBB06D20}"/>
              </a:ext>
            </a:extLst>
          </p:cNvPr>
          <p:cNvSpPr/>
          <p:nvPr/>
        </p:nvSpPr>
        <p:spPr bwMode="auto">
          <a:xfrm>
            <a:off x="2500298" y="2500306"/>
            <a:ext cx="4066557" cy="1828541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雲 46">
            <a:extLst>
              <a:ext uri="{FF2B5EF4-FFF2-40B4-BE49-F238E27FC236}">
                <a16:creationId xmlns:a16="http://schemas.microsoft.com/office/drawing/2014/main" id="{09D393A3-8D69-3843-AE37-4291F1C7F216}"/>
              </a:ext>
            </a:extLst>
          </p:cNvPr>
          <p:cNvSpPr/>
          <p:nvPr/>
        </p:nvSpPr>
        <p:spPr bwMode="auto">
          <a:xfrm>
            <a:off x="2819400" y="3071810"/>
            <a:ext cx="3505200" cy="1210925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rgbClr val="3399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雲 47">
            <a:extLst>
              <a:ext uri="{FF2B5EF4-FFF2-40B4-BE49-F238E27FC236}">
                <a16:creationId xmlns:a16="http://schemas.microsoft.com/office/drawing/2014/main" id="{D7536A10-5B92-9544-86CE-3F2698252D4A}"/>
              </a:ext>
            </a:extLst>
          </p:cNvPr>
          <p:cNvSpPr/>
          <p:nvPr/>
        </p:nvSpPr>
        <p:spPr bwMode="auto">
          <a:xfrm>
            <a:off x="3579986" y="3627488"/>
            <a:ext cx="1723189" cy="731669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chemeClr val="accent2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400" b="1" dirty="0">
                <a:latin typeface="Cambria" panose="02040503050406030204" pitchFamily="18" charset="0"/>
                <a:ea typeface="ＭＳ Ｐゴシック" charset="0"/>
                <a:cs typeface="ＭＳ Ｐゴシック"/>
              </a:rPr>
              <a:t>Core Network</a:t>
            </a:r>
          </a:p>
        </p:txBody>
      </p:sp>
      <p:sp>
        <p:nvSpPr>
          <p:cNvPr id="9" name="雲 44">
            <a:extLst>
              <a:ext uri="{FF2B5EF4-FFF2-40B4-BE49-F238E27FC236}">
                <a16:creationId xmlns:a16="http://schemas.microsoft.com/office/drawing/2014/main" id="{09A96922-4524-7F47-8679-A4D8009421FA}"/>
              </a:ext>
            </a:extLst>
          </p:cNvPr>
          <p:cNvSpPr/>
          <p:nvPr/>
        </p:nvSpPr>
        <p:spPr bwMode="auto">
          <a:xfrm>
            <a:off x="6719558" y="3428995"/>
            <a:ext cx="2179320" cy="1066800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rgbClr val="99FFCC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7" name="Text Box 10">
            <a:extLst>
              <a:ext uri="{FF2B5EF4-FFF2-40B4-BE49-F238E27FC236}">
                <a16:creationId xmlns:a16="http://schemas.microsoft.com/office/drawing/2014/main" id="{C562F81B-1A88-B34F-B040-DF6ABA4CE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3457575"/>
            <a:ext cx="1454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61963" indent="-4619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80000"/>
              <a:buFont typeface="Wingdings 2" pitchFamily="2" charset="2"/>
              <a:buNone/>
            </a:pPr>
            <a:r>
              <a:rPr lang="en-US" altLang="ja-JP" sz="1400" b="1">
                <a:latin typeface="Cambria" panose="02040503050406030204" pitchFamily="18" charset="0"/>
              </a:rPr>
              <a:t>Metro Ethernet</a:t>
            </a:r>
          </a:p>
        </p:txBody>
      </p:sp>
      <p:sp>
        <p:nvSpPr>
          <p:cNvPr id="46098" name="Text Box 11">
            <a:extLst>
              <a:ext uri="{FF2B5EF4-FFF2-40B4-BE49-F238E27FC236}">
                <a16:creationId xmlns:a16="http://schemas.microsoft.com/office/drawing/2014/main" id="{A13276C4-56D4-584C-984F-536328C52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3130550"/>
            <a:ext cx="16626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61963" indent="-4619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80000"/>
              <a:buFont typeface="Wingdings 2" pitchFamily="2" charset="2"/>
              <a:buNone/>
            </a:pPr>
            <a:r>
              <a:rPr lang="en-US" altLang="ja-JP" sz="1600" b="1">
                <a:latin typeface="Cambria" panose="02040503050406030204" pitchFamily="18" charset="0"/>
              </a:rPr>
              <a:t>Access Network</a:t>
            </a:r>
          </a:p>
        </p:txBody>
      </p:sp>
      <p:pic>
        <p:nvPicPr>
          <p:cNvPr id="46099" name="Picture 24">
            <a:extLst>
              <a:ext uri="{FF2B5EF4-FFF2-40B4-BE49-F238E27FC236}">
                <a16:creationId xmlns:a16="http://schemas.microsoft.com/office/drawing/2014/main" id="{03832C40-093B-364B-8733-02CD30DBC02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3648075"/>
            <a:ext cx="7302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0" name="Text Box 34">
            <a:extLst>
              <a:ext uri="{FF2B5EF4-FFF2-40B4-BE49-F238E27FC236}">
                <a16:creationId xmlns:a16="http://schemas.microsoft.com/office/drawing/2014/main" id="{BBA950E0-E630-264F-8531-26FEA25C1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67000"/>
            <a:ext cx="1947863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1200" b="1">
                <a:latin typeface="Cambria" panose="02040503050406030204" pitchFamily="18" charset="0"/>
              </a:rPr>
              <a:t>Mobile Backhaul</a:t>
            </a:r>
          </a:p>
        </p:txBody>
      </p:sp>
      <p:sp>
        <p:nvSpPr>
          <p:cNvPr id="14" name="角丸四角形 50">
            <a:extLst>
              <a:ext uri="{FF2B5EF4-FFF2-40B4-BE49-F238E27FC236}">
                <a16:creationId xmlns:a16="http://schemas.microsoft.com/office/drawing/2014/main" id="{0C589BE7-54BC-C74C-B27B-43637B6F8CB0}"/>
              </a:ext>
            </a:extLst>
          </p:cNvPr>
          <p:cNvSpPr/>
          <p:nvPr/>
        </p:nvSpPr>
        <p:spPr bwMode="auto">
          <a:xfrm>
            <a:off x="228600" y="4648200"/>
            <a:ext cx="2301240" cy="396240"/>
          </a:xfrm>
          <a:prstGeom prst="roundRect">
            <a:avLst/>
          </a:prstGeom>
          <a:solidFill>
            <a:srgbClr val="CBA4F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Mobile Network</a:t>
            </a:r>
            <a:endParaRPr lang="ja-JP" altLang="en-US" sz="16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角丸四角形 51">
            <a:extLst>
              <a:ext uri="{FF2B5EF4-FFF2-40B4-BE49-F238E27FC236}">
                <a16:creationId xmlns:a16="http://schemas.microsoft.com/office/drawing/2014/main" id="{87AC3E7A-1948-744A-ACA6-12BFE026C9E5}"/>
              </a:ext>
            </a:extLst>
          </p:cNvPr>
          <p:cNvSpPr/>
          <p:nvPr/>
        </p:nvSpPr>
        <p:spPr bwMode="auto">
          <a:xfrm>
            <a:off x="3352800" y="4648200"/>
            <a:ext cx="2301240" cy="396240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Fixed Network</a:t>
            </a:r>
            <a:endParaRPr lang="ja-JP" altLang="en-US" sz="16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角丸四角形 52">
            <a:extLst>
              <a:ext uri="{FF2B5EF4-FFF2-40B4-BE49-F238E27FC236}">
                <a16:creationId xmlns:a16="http://schemas.microsoft.com/office/drawing/2014/main" id="{2FB2435F-78AA-5045-8439-E94DADE546D4}"/>
              </a:ext>
            </a:extLst>
          </p:cNvPr>
          <p:cNvSpPr/>
          <p:nvPr/>
        </p:nvSpPr>
        <p:spPr bwMode="auto">
          <a:xfrm>
            <a:off x="6553200" y="4572000"/>
            <a:ext cx="2301240" cy="3962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Enterprise Network</a:t>
            </a:r>
            <a:endParaRPr lang="ja-JP" altLang="en-US" sz="16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46110" name="Freeform 87">
            <a:extLst>
              <a:ext uri="{FF2B5EF4-FFF2-40B4-BE49-F238E27FC236}">
                <a16:creationId xmlns:a16="http://schemas.microsoft.com/office/drawing/2014/main" id="{117416A5-26D2-2749-A2F0-737F4B2C3BBB}"/>
              </a:ext>
            </a:extLst>
          </p:cNvPr>
          <p:cNvSpPr>
            <a:spLocks/>
          </p:cNvSpPr>
          <p:nvPr/>
        </p:nvSpPr>
        <p:spPr bwMode="auto">
          <a:xfrm flipH="1">
            <a:off x="6475413" y="3954463"/>
            <a:ext cx="701675" cy="68262"/>
          </a:xfrm>
          <a:custGeom>
            <a:avLst/>
            <a:gdLst>
              <a:gd name="T0" fmla="*/ 2147483647 w 582"/>
              <a:gd name="T1" fmla="*/ 0 h 862"/>
              <a:gd name="T2" fmla="*/ 2147483647 w 582"/>
              <a:gd name="T3" fmla="*/ 2147483647 h 862"/>
              <a:gd name="T4" fmla="*/ 0 w 582"/>
              <a:gd name="T5" fmla="*/ 2147483647 h 862"/>
              <a:gd name="T6" fmla="*/ 0 60000 65536"/>
              <a:gd name="T7" fmla="*/ 0 60000 65536"/>
              <a:gd name="T8" fmla="*/ 0 60000 65536"/>
              <a:gd name="T9" fmla="*/ 0 w 582"/>
              <a:gd name="T10" fmla="*/ 0 h 862"/>
              <a:gd name="T11" fmla="*/ 582 w 582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2" h="862">
                <a:moveTo>
                  <a:pt x="499" y="0"/>
                </a:moveTo>
                <a:cubicBezTo>
                  <a:pt x="540" y="87"/>
                  <a:pt x="582" y="174"/>
                  <a:pt x="499" y="318"/>
                </a:cubicBezTo>
                <a:cubicBezTo>
                  <a:pt x="416" y="462"/>
                  <a:pt x="208" y="662"/>
                  <a:pt x="0" y="86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46111" name="Picture 36">
            <a:extLst>
              <a:ext uri="{FF2B5EF4-FFF2-40B4-BE49-F238E27FC236}">
                <a16:creationId xmlns:a16="http://schemas.microsoft.com/office/drawing/2014/main" id="{1F49D8A5-8260-C146-8E53-F70AE178662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429000"/>
            <a:ext cx="465137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2" name="Picture 36">
            <a:extLst>
              <a:ext uri="{FF2B5EF4-FFF2-40B4-BE49-F238E27FC236}">
                <a16:creationId xmlns:a16="http://schemas.microsoft.com/office/drawing/2014/main" id="{5221A8AE-E548-B249-981B-251F53A512E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3719513"/>
            <a:ext cx="465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3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1C9104CC-8FDC-B949-8937-D0D9809B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928938"/>
            <a:ext cx="479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4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900F5F5A-DF61-B342-86FC-7CE5343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643313"/>
            <a:ext cx="4810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5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2335A123-AD2E-F342-8F61-1660A119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929063"/>
            <a:ext cx="4794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6" name="Picture 36">
            <a:extLst>
              <a:ext uri="{FF2B5EF4-FFF2-40B4-BE49-F238E27FC236}">
                <a16:creationId xmlns:a16="http://schemas.microsoft.com/office/drawing/2014/main" id="{A52F899F-1425-1447-B53F-D771E32CE9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3733800"/>
            <a:ext cx="465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7" name="Picture 36">
            <a:extLst>
              <a:ext uri="{FF2B5EF4-FFF2-40B4-BE49-F238E27FC236}">
                <a16:creationId xmlns:a16="http://schemas.microsoft.com/office/drawing/2014/main" id="{A0D8C9E6-1E0A-BC4A-9F13-3315B01EEFD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928938"/>
            <a:ext cx="4635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8" name="Picture 36">
            <a:extLst>
              <a:ext uri="{FF2B5EF4-FFF2-40B4-BE49-F238E27FC236}">
                <a16:creationId xmlns:a16="http://schemas.microsoft.com/office/drawing/2014/main" id="{41E58F98-DC73-E64A-B320-B989FE54440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3784600"/>
            <a:ext cx="465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9" name="Picture 36">
            <a:extLst>
              <a:ext uri="{FF2B5EF4-FFF2-40B4-BE49-F238E27FC236}">
                <a16:creationId xmlns:a16="http://schemas.microsoft.com/office/drawing/2014/main" id="{12B9BA57-E2DD-6041-A174-8A7791AC5F5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3806825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0" name="Picture 36">
            <a:extLst>
              <a:ext uri="{FF2B5EF4-FFF2-40B4-BE49-F238E27FC236}">
                <a16:creationId xmlns:a16="http://schemas.microsoft.com/office/drawing/2014/main" id="{86C4019A-B981-EF49-B65E-1520766DA55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3232150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1" name="Picture 18">
            <a:extLst>
              <a:ext uri="{FF2B5EF4-FFF2-40B4-BE49-F238E27FC236}">
                <a16:creationId xmlns:a16="http://schemas.microsoft.com/office/drawing/2014/main" id="{0E22CB7A-D6DF-E74C-9963-E63C3A4A3F3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451225"/>
            <a:ext cx="38417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2" name="Picture 18">
            <a:extLst>
              <a:ext uri="{FF2B5EF4-FFF2-40B4-BE49-F238E27FC236}">
                <a16:creationId xmlns:a16="http://schemas.microsoft.com/office/drawing/2014/main" id="{34E0E305-ACAE-C541-8510-39EBBC08251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3632200"/>
            <a:ext cx="384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3" name="Picture 18">
            <a:extLst>
              <a:ext uri="{FF2B5EF4-FFF2-40B4-BE49-F238E27FC236}">
                <a16:creationId xmlns:a16="http://schemas.microsoft.com/office/drawing/2014/main" id="{B1F5BF56-13D1-8140-A84D-6AAEC4FDF4D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3538538"/>
            <a:ext cx="38417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雲 44">
            <a:extLst>
              <a:ext uri="{FF2B5EF4-FFF2-40B4-BE49-F238E27FC236}">
                <a16:creationId xmlns:a16="http://schemas.microsoft.com/office/drawing/2014/main" id="{9E4F7DAB-C9F1-4641-B8F0-D9EF480C77F8}"/>
              </a:ext>
            </a:extLst>
          </p:cNvPr>
          <p:cNvSpPr>
            <a:spLocks/>
          </p:cNvSpPr>
          <p:nvPr/>
        </p:nvSpPr>
        <p:spPr bwMode="auto">
          <a:xfrm>
            <a:off x="6357938" y="1500188"/>
            <a:ext cx="2179637" cy="1066800"/>
          </a:xfrm>
          <a:custGeom>
            <a:avLst/>
            <a:gdLst>
              <a:gd name="T0" fmla="*/ 236783 w 43200"/>
              <a:gd name="T1" fmla="*/ 646426 h 43200"/>
              <a:gd name="T2" fmla="*/ 108982 w 43200"/>
              <a:gd name="T3" fmla="*/ 626745 h 43200"/>
              <a:gd name="T4" fmla="*/ 349549 w 43200"/>
              <a:gd name="T5" fmla="*/ 861811 h 43200"/>
              <a:gd name="T6" fmla="*/ 293646 w 43200"/>
              <a:gd name="T7" fmla="*/ 871220 h 43200"/>
              <a:gd name="T8" fmla="*/ 831390 w 43200"/>
              <a:gd name="T9" fmla="*/ 965306 h 43200"/>
              <a:gd name="T10" fmla="*/ 797687 w 43200"/>
              <a:gd name="T11" fmla="*/ 922337 h 43200"/>
              <a:gd name="T12" fmla="*/ 1454454 w 43200"/>
              <a:gd name="T13" fmla="*/ 858157 h 43200"/>
              <a:gd name="T14" fmla="*/ 1440982 w 43200"/>
              <a:gd name="T15" fmla="*/ 905298 h 43200"/>
              <a:gd name="T16" fmla="*/ 1721964 w 43200"/>
              <a:gd name="T17" fmla="*/ 566836 h 43200"/>
              <a:gd name="T18" fmla="*/ 1885991 w 43200"/>
              <a:gd name="T19" fmla="*/ 743056 h 43200"/>
              <a:gd name="T20" fmla="*/ 2108900 w 43200"/>
              <a:gd name="T21" fmla="*/ 379159 h 43200"/>
              <a:gd name="T22" fmla="*/ 2035842 w 43200"/>
              <a:gd name="T23" fmla="*/ 445241 h 43200"/>
              <a:gd name="T24" fmla="*/ 1933621 w 43200"/>
              <a:gd name="T25" fmla="*/ 133992 h 43200"/>
              <a:gd name="T26" fmla="*/ 1937455 w 43200"/>
              <a:gd name="T27" fmla="*/ 165206 h 43200"/>
              <a:gd name="T28" fmla="*/ 1467118 w 43200"/>
              <a:gd name="T29" fmla="*/ 97592 h 43200"/>
              <a:gd name="T30" fmla="*/ 1504555 w 43200"/>
              <a:gd name="T31" fmla="*/ 57785 h 43200"/>
              <a:gd name="T32" fmla="*/ 1117114 w 43200"/>
              <a:gd name="T33" fmla="*/ 116558 h 43200"/>
              <a:gd name="T34" fmla="*/ 1135228 w 43200"/>
              <a:gd name="T35" fmla="*/ 82233 h 43200"/>
              <a:gd name="T36" fmla="*/ 706364 w 43200"/>
              <a:gd name="T37" fmla="*/ 128214 h 43200"/>
              <a:gd name="T38" fmla="*/ 771955 w 43200"/>
              <a:gd name="T39" fmla="*/ 161502 h 43200"/>
              <a:gd name="T40" fmla="*/ 208226 w 43200"/>
              <a:gd name="T41" fmla="*/ 389901 h 43200"/>
              <a:gd name="T42" fmla="*/ 196773 w 43200"/>
              <a:gd name="T43" fmla="*/ 354859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46125" name="Picture 46" descr="data-center-tour.jpg">
            <a:extLst>
              <a:ext uri="{FF2B5EF4-FFF2-40B4-BE49-F238E27FC236}">
                <a16:creationId xmlns:a16="http://schemas.microsoft.com/office/drawing/2014/main" id="{629F4D2F-43E6-0044-8227-5CE7C4225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52600"/>
            <a:ext cx="9382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6" name="Picture 36">
            <a:extLst>
              <a:ext uri="{FF2B5EF4-FFF2-40B4-BE49-F238E27FC236}">
                <a16:creationId xmlns:a16="http://schemas.microsoft.com/office/drawing/2014/main" id="{BE1C8C9A-F53F-AB42-88A4-F7174DA83F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143125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27" name="Left-Right Arrow 50">
            <a:extLst>
              <a:ext uri="{FF2B5EF4-FFF2-40B4-BE49-F238E27FC236}">
                <a16:creationId xmlns:a16="http://schemas.microsoft.com/office/drawing/2014/main" id="{6EF2AE39-201C-864B-9C4D-BB085EEEFF1D}"/>
              </a:ext>
            </a:extLst>
          </p:cNvPr>
          <p:cNvSpPr>
            <a:spLocks noChangeArrowheads="1"/>
          </p:cNvSpPr>
          <p:nvPr/>
        </p:nvSpPr>
        <p:spPr bwMode="auto">
          <a:xfrm rot="-3639471">
            <a:off x="5905500" y="2668588"/>
            <a:ext cx="992187" cy="198438"/>
          </a:xfrm>
          <a:prstGeom prst="leftRightArrow">
            <a:avLst>
              <a:gd name="adj1" fmla="val 50000"/>
              <a:gd name="adj2" fmla="val 50046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kumimoji="1" lang="en-US" altLang="en-US" sz="120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角丸四角形 52">
            <a:extLst>
              <a:ext uri="{FF2B5EF4-FFF2-40B4-BE49-F238E27FC236}">
                <a16:creationId xmlns:a16="http://schemas.microsoft.com/office/drawing/2014/main" id="{12F39D85-A54F-3A43-9B6D-3EF0F0D74292}"/>
              </a:ext>
            </a:extLst>
          </p:cNvPr>
          <p:cNvSpPr/>
          <p:nvPr/>
        </p:nvSpPr>
        <p:spPr bwMode="auto">
          <a:xfrm>
            <a:off x="6643702" y="2428868"/>
            <a:ext cx="2301240" cy="396239"/>
          </a:xfrm>
          <a:prstGeom prst="round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Data Center  Network</a:t>
            </a:r>
            <a:endParaRPr lang="ja-JP" altLang="en-US" sz="16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pic>
        <p:nvPicPr>
          <p:cNvPr id="46131" name="Picture 36" descr="Router_MobileAccessApr04New">
            <a:extLst>
              <a:ext uri="{FF2B5EF4-FFF2-40B4-BE49-F238E27FC236}">
                <a16:creationId xmlns:a16="http://schemas.microsoft.com/office/drawing/2014/main" id="{9AC50908-EFBB-EA49-8275-419CA7F9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2146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2" name="Picture 49" descr="BTS10200Softswitch">
            <a:extLst>
              <a:ext uri="{FF2B5EF4-FFF2-40B4-BE49-F238E27FC236}">
                <a16:creationId xmlns:a16="http://schemas.microsoft.com/office/drawing/2014/main" id="{9DDCFDD4-9E37-7B4E-B679-B7F64F43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143375"/>
            <a:ext cx="24606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3" name="Picture 49" descr="BTS10200Softswitch">
            <a:extLst>
              <a:ext uri="{FF2B5EF4-FFF2-40B4-BE49-F238E27FC236}">
                <a16:creationId xmlns:a16="http://schemas.microsoft.com/office/drawing/2014/main" id="{680B6FF4-F910-8B45-A129-2A9904E7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929063"/>
            <a:ext cx="246062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4" name="Picture 49" descr="BTS10200Softswitch">
            <a:extLst>
              <a:ext uri="{FF2B5EF4-FFF2-40B4-BE49-F238E27FC236}">
                <a16:creationId xmlns:a16="http://schemas.microsoft.com/office/drawing/2014/main" id="{9EDFD700-9E7E-994B-B1A7-0EDCF18B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286125"/>
            <a:ext cx="2460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35" name="Straight Arrow Connector 58">
            <a:extLst>
              <a:ext uri="{FF2B5EF4-FFF2-40B4-BE49-F238E27FC236}">
                <a16:creationId xmlns:a16="http://schemas.microsoft.com/office/drawing/2014/main" id="{923D542F-3D78-A94C-B93A-040F6313D2CD}"/>
              </a:ext>
            </a:extLst>
          </p:cNvPr>
          <p:cNvCxnSpPr>
            <a:cxnSpLocks noChangeShapeType="1"/>
            <a:stCxn id="46134" idx="3"/>
            <a:endCxn id="46131" idx="0"/>
          </p:cNvCxnSpPr>
          <p:nvPr/>
        </p:nvCxnSpPr>
        <p:spPr bwMode="auto">
          <a:xfrm flipV="1">
            <a:off x="603250" y="3214688"/>
            <a:ext cx="1430338" cy="258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6" name="Straight Arrow Connector 59">
            <a:extLst>
              <a:ext uri="{FF2B5EF4-FFF2-40B4-BE49-F238E27FC236}">
                <a16:creationId xmlns:a16="http://schemas.microsoft.com/office/drawing/2014/main" id="{615E95D7-04EC-A945-8E58-8F1E0BF5A349}"/>
              </a:ext>
            </a:extLst>
          </p:cNvPr>
          <p:cNvCxnSpPr>
            <a:cxnSpLocks noChangeShapeType="1"/>
            <a:stCxn id="46133" idx="0"/>
          </p:cNvCxnSpPr>
          <p:nvPr/>
        </p:nvCxnSpPr>
        <p:spPr bwMode="auto">
          <a:xfrm rot="5400000" flipH="1" flipV="1">
            <a:off x="1061243" y="3132932"/>
            <a:ext cx="500063" cy="1092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7" name="Straight Arrow Connector 61">
            <a:extLst>
              <a:ext uri="{FF2B5EF4-FFF2-40B4-BE49-F238E27FC236}">
                <a16:creationId xmlns:a16="http://schemas.microsoft.com/office/drawing/2014/main" id="{A9E8F8E4-8B01-7042-8AF1-7D6AB7389B97}"/>
              </a:ext>
            </a:extLst>
          </p:cNvPr>
          <p:cNvCxnSpPr>
            <a:cxnSpLocks noChangeShapeType="1"/>
            <a:stCxn id="46132" idx="3"/>
            <a:endCxn id="46131" idx="2"/>
          </p:cNvCxnSpPr>
          <p:nvPr/>
        </p:nvCxnSpPr>
        <p:spPr bwMode="auto">
          <a:xfrm flipV="1">
            <a:off x="1460500" y="3571875"/>
            <a:ext cx="573088" cy="763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8" name="Straight Arrow Connector 67">
            <a:extLst>
              <a:ext uri="{FF2B5EF4-FFF2-40B4-BE49-F238E27FC236}">
                <a16:creationId xmlns:a16="http://schemas.microsoft.com/office/drawing/2014/main" id="{A13E8DC5-6A43-E84A-AF29-0D25F59264E3}"/>
              </a:ext>
            </a:extLst>
          </p:cNvPr>
          <p:cNvCxnSpPr>
            <a:cxnSpLocks noChangeShapeType="1"/>
            <a:endCxn id="46111" idx="1"/>
          </p:cNvCxnSpPr>
          <p:nvPr/>
        </p:nvCxnSpPr>
        <p:spPr bwMode="auto">
          <a:xfrm>
            <a:off x="2143125" y="3357563"/>
            <a:ext cx="357188" cy="2000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39" name="TextBox 64">
            <a:extLst>
              <a:ext uri="{FF2B5EF4-FFF2-40B4-BE49-F238E27FC236}">
                <a16:creationId xmlns:a16="http://schemas.microsoft.com/office/drawing/2014/main" id="{14579D6D-25EF-6640-8015-F9BEDA98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532" y="5777656"/>
            <a:ext cx="2159000" cy="646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latin typeface="Cambria" panose="02040503050406030204" pitchFamily="18" charset="0"/>
              </a:rPr>
              <a:t>Broadband</a:t>
            </a:r>
          </a:p>
          <a:p>
            <a:pPr eaLnBrk="1" hangingPunct="1"/>
            <a:r>
              <a:rPr lang="en-US" altLang="en-US" sz="1100" dirty="0">
                <a:latin typeface="Cambria" panose="02040503050406030204" pitchFamily="18" charset="0"/>
              </a:rPr>
              <a:t>GPON</a:t>
            </a:r>
            <a:r>
              <a:rPr lang="en-US" altLang="en-US" sz="1200" dirty="0">
                <a:latin typeface="Cambria" panose="02040503050406030204" pitchFamily="18" charset="0"/>
              </a:rPr>
              <a:t>, EPON, DSL,</a:t>
            </a:r>
          </a:p>
          <a:p>
            <a:pPr eaLnBrk="1" hangingPunct="1"/>
            <a:r>
              <a:rPr lang="en-US" altLang="en-US" sz="1200" dirty="0">
                <a:latin typeface="Cambria" panose="02040503050406030204" pitchFamily="18" charset="0"/>
              </a:rPr>
              <a:t>DSLAMs, CABLE</a:t>
            </a:r>
          </a:p>
        </p:txBody>
      </p:sp>
      <p:sp>
        <p:nvSpPr>
          <p:cNvPr id="46140" name="TextBox 65">
            <a:extLst>
              <a:ext uri="{FF2B5EF4-FFF2-40B4-BE49-F238E27FC236}">
                <a16:creationId xmlns:a16="http://schemas.microsoft.com/office/drawing/2014/main" id="{37D8D714-FE6D-654D-8116-1FB84E00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2500313"/>
            <a:ext cx="1875065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FF0000"/>
                </a:solidFill>
                <a:latin typeface="Cambria" panose="02040503050406030204" pitchFamily="18" charset="0"/>
              </a:rPr>
              <a:t>IP Routers and Switches</a:t>
            </a:r>
          </a:p>
        </p:txBody>
      </p:sp>
      <p:sp>
        <p:nvSpPr>
          <p:cNvPr id="46141" name="TextBox 66">
            <a:extLst>
              <a:ext uri="{FF2B5EF4-FFF2-40B4-BE49-F238E27FC236}">
                <a16:creationId xmlns:a16="http://schemas.microsoft.com/office/drawing/2014/main" id="{7C407912-4616-B449-90E9-08BD355D3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75" y="1143000"/>
            <a:ext cx="1087157" cy="60016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Servers</a:t>
            </a:r>
          </a:p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Top of Rack</a:t>
            </a:r>
          </a:p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 </a:t>
            </a:r>
            <a:r>
              <a:rPr lang="en-US" altLang="en-US" sz="1100" b="1" dirty="0" err="1">
                <a:latin typeface="Cambria" panose="02040503050406030204" pitchFamily="18" charset="0"/>
              </a:rPr>
              <a:t>Agg</a:t>
            </a:r>
            <a:r>
              <a:rPr lang="en-US" altLang="en-US" sz="1100" b="1" dirty="0">
                <a:latin typeface="Cambria" panose="02040503050406030204" pitchFamily="18" charset="0"/>
              </a:rPr>
              <a:t>. Switches</a:t>
            </a:r>
          </a:p>
        </p:txBody>
      </p:sp>
      <p:sp>
        <p:nvSpPr>
          <p:cNvPr id="46142" name="TextBox 68">
            <a:extLst>
              <a:ext uri="{FF2B5EF4-FFF2-40B4-BE49-F238E27FC236}">
                <a16:creationId xmlns:a16="http://schemas.microsoft.com/office/drawing/2014/main" id="{69DD8432-BB9F-1E43-A6BC-7B0089067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72063"/>
            <a:ext cx="2209800" cy="7386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Workgroup switches</a:t>
            </a:r>
          </a:p>
          <a:p>
            <a:pPr eaLnBrk="1" hangingPunct="1"/>
            <a:r>
              <a:rPr lang="en-US" alt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edge routers, connectivity</a:t>
            </a:r>
          </a:p>
        </p:txBody>
      </p:sp>
      <p:sp>
        <p:nvSpPr>
          <p:cNvPr id="46143" name="TextBox 72">
            <a:extLst>
              <a:ext uri="{FF2B5EF4-FFF2-40B4-BE49-F238E27FC236}">
                <a16:creationId xmlns:a16="http://schemas.microsoft.com/office/drawing/2014/main" id="{CF5E1052-DA4F-034F-A06C-A3FD06942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828800"/>
            <a:ext cx="168507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mbria" panose="02040503050406030204" pitchFamily="18" charset="0"/>
              </a:rPr>
              <a:t>Mobile Backhaul , </a:t>
            </a:r>
          </a:p>
          <a:p>
            <a:pPr eaLnBrk="1" hangingPunct="1"/>
            <a:r>
              <a:rPr lang="en-US" altLang="en-US" sz="1400" dirty="0">
                <a:latin typeface="Cambria" panose="02040503050406030204" pitchFamily="18" charset="0"/>
              </a:rPr>
              <a:t>Base Station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ADC7245-FD81-9948-ACBF-E6B2F2C94267}"/>
              </a:ext>
            </a:extLst>
          </p:cNvPr>
          <p:cNvSpPr txBox="1">
            <a:spLocks/>
          </p:cNvSpPr>
          <p:nvPr/>
        </p:nvSpPr>
        <p:spPr bwMode="auto">
          <a:xfrm>
            <a:off x="555625" y="106792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800" b="0" kern="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– to glue different type of 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56D56-4E58-2643-9123-CDE6092C3A89}"/>
              </a:ext>
            </a:extLst>
          </p:cNvPr>
          <p:cNvSpPr txBox="1"/>
          <p:nvPr/>
        </p:nvSpPr>
        <p:spPr>
          <a:xfrm>
            <a:off x="3579986" y="1828800"/>
            <a:ext cx="176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18998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3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4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Distributed mechanism of Internet</a:t>
            </a:r>
          </a:p>
        </p:txBody>
      </p:sp>
      <p:sp>
        <p:nvSpPr>
          <p:cNvPr id="27656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7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8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2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63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6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8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69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72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76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7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8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9" name="Shape 179"/>
          <p:cNvSpPr>
            <a:spLocks noChangeArrowheads="1"/>
          </p:cNvSpPr>
          <p:nvPr/>
        </p:nvSpPr>
        <p:spPr bwMode="auto">
          <a:xfrm>
            <a:off x="276225" y="3694113"/>
            <a:ext cx="20891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3366FF"/>
                </a:solidFill>
                <a:sym typeface="Calibri" charset="0"/>
              </a:rPr>
              <a:t>end-system</a:t>
            </a:r>
          </a:p>
        </p:txBody>
      </p:sp>
      <p:sp>
        <p:nvSpPr>
          <p:cNvPr id="27680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000000"/>
                </a:solidFill>
                <a:sym typeface="Calibri" charset="0"/>
              </a:rPr>
              <a:t>switch</a:t>
            </a:r>
          </a:p>
        </p:txBody>
      </p:sp>
      <p:sp>
        <p:nvSpPr>
          <p:cNvPr id="27681" name="Shape 181"/>
          <p:cNvSpPr>
            <a:spLocks noChangeArrowheads="1"/>
          </p:cNvSpPr>
          <p:nvPr/>
        </p:nvSpPr>
        <p:spPr bwMode="auto">
          <a:xfrm>
            <a:off x="4017963" y="2139950"/>
            <a:ext cx="6492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chemeClr val="bg2"/>
                </a:solidFill>
                <a:sym typeface="Calibri" charset="0"/>
              </a:rPr>
              <a:t>link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241425" y="4062413"/>
            <a:ext cx="357188" cy="777875"/>
          </a:xfrm>
          <a:prstGeom prst="rect">
            <a:avLst/>
          </a:prstGeom>
          <a:solidFill>
            <a:srgbClr val="000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66688" y="4724400"/>
            <a:ext cx="12049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000090"/>
                </a:solidFill>
                <a:sym typeface="Calibri" charset="0"/>
              </a:rPr>
              <a:t>packet</a:t>
            </a: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660066"/>
                </a:solidFill>
                <a:sym typeface="Calibri" charset="0"/>
              </a:rPr>
              <a:t>path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BF47EF-AAC2-CA48-9DC0-33DFF31DFD7D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Prof Scott </a:t>
            </a:r>
            <a:r>
              <a:rPr lang="en-IN" sz="1400" b="0" dirty="0" err="1">
                <a:solidFill>
                  <a:srgbClr val="0070C0"/>
                </a:solidFill>
                <a:latin typeface="+mn-lt"/>
              </a:rPr>
              <a:t>Shenker</a:t>
            </a:r>
            <a:r>
              <a:rPr lang="en-IN" sz="1400" b="0" dirty="0">
                <a:solidFill>
                  <a:srgbClr val="0070C0"/>
                </a:solidFill>
                <a:latin typeface="+mn-lt"/>
              </a:rPr>
              <a:t> – </a:t>
            </a:r>
            <a:r>
              <a:rPr lang="en-IN" sz="1400" b="0" dirty="0" err="1">
                <a:solidFill>
                  <a:srgbClr val="0070C0"/>
                </a:solidFill>
                <a:latin typeface="+mn-lt"/>
              </a:rPr>
              <a:t>Univ</a:t>
            </a:r>
            <a:r>
              <a:rPr lang="en-IN" sz="1400" b="0" dirty="0">
                <a:solidFill>
                  <a:srgbClr val="0070C0"/>
                </a:solidFill>
                <a:latin typeface="+mn-lt"/>
              </a:rPr>
              <a:t> of Berkeley at California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2356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93 0.01645 0.13203 0.03313 0.21357 0.02849 C 0.29511 0.02386 0.41655 -0.00324 0.48925 -0.02849 C 0.56194 -0.05374 0.60566 -0.08872 0.64938 -0.12346 " pathEditMode="relative" ptsTypes="aaaA">
                                      <p:cBhvr>
                                        <p:cTn id="14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nimBg="1" advAuto="0"/>
      <p:bldP spid="188" grpId="0" animBg="1" advAuto="0"/>
      <p:bldP spid="190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2081-3564-4E49-A1B2-A092D62E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links?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0E28E-F693-F841-BB17-DB7BB328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4" y="1700808"/>
            <a:ext cx="8033132" cy="4011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2DCD0-64AE-D542-B39A-FE49651BACC0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Book: Peterson and Davie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12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0E28E-F693-F841-BB17-DB7BB328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4" y="1700808"/>
            <a:ext cx="8033132" cy="40110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2DCD0-64AE-D542-B39A-FE49651BACC0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Book: Peterson and Davie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B088B-7C2C-0A40-BA20-4D36547EAF54}"/>
              </a:ext>
            </a:extLst>
          </p:cNvPr>
          <p:cNvSpPr txBox="1"/>
          <p:nvPr/>
        </p:nvSpPr>
        <p:spPr>
          <a:xfrm>
            <a:off x="1115616" y="2564904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ADSL – </a:t>
            </a:r>
          </a:p>
          <a:p>
            <a:r>
              <a:rPr lang="en-US" sz="1400" dirty="0">
                <a:latin typeface="Calibri" pitchFamily="34" charset="0"/>
              </a:rPr>
              <a:t>UTP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99265-4824-6145-A364-1A3AF1A175FD}"/>
              </a:ext>
            </a:extLst>
          </p:cNvPr>
          <p:cNvSpPr txBox="1"/>
          <p:nvPr/>
        </p:nvSpPr>
        <p:spPr>
          <a:xfrm>
            <a:off x="235439" y="4529535"/>
            <a:ext cx="880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Ethernet-</a:t>
            </a:r>
          </a:p>
          <a:p>
            <a:r>
              <a:rPr lang="en-US" sz="1400" dirty="0">
                <a:latin typeface="Calibri" pitchFamily="34" charset="0"/>
              </a:rPr>
              <a:t>Fiber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6BF16-6450-564C-A6B6-0D3F767C42CC}"/>
              </a:ext>
            </a:extLst>
          </p:cNvPr>
          <p:cNvSpPr txBox="1"/>
          <p:nvPr/>
        </p:nvSpPr>
        <p:spPr>
          <a:xfrm>
            <a:off x="899592" y="3429000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libri" pitchFamily="34" charset="0"/>
              </a:rPr>
              <a:t>WiFi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2F14E-CCE3-A24C-9EF8-F5BF6AEF8406}"/>
              </a:ext>
            </a:extLst>
          </p:cNvPr>
          <p:cNvSpPr txBox="1"/>
          <p:nvPr/>
        </p:nvSpPr>
        <p:spPr>
          <a:xfrm>
            <a:off x="223303" y="335946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Cellular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57F31-CB53-F040-A5DC-25387006BDA5}"/>
              </a:ext>
            </a:extLst>
          </p:cNvPr>
          <p:cNvSpPr txBox="1"/>
          <p:nvPr/>
        </p:nvSpPr>
        <p:spPr>
          <a:xfrm>
            <a:off x="2115570" y="3205578"/>
            <a:ext cx="920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Ethernet- </a:t>
            </a:r>
          </a:p>
          <a:p>
            <a:r>
              <a:rPr lang="en-US" sz="1400" dirty="0">
                <a:latin typeface="Calibri" pitchFamily="34" charset="0"/>
              </a:rPr>
              <a:t>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06F3-4B2B-B241-84B3-E59B60C74BF0}"/>
              </a:ext>
            </a:extLst>
          </p:cNvPr>
          <p:cNvSpPr txBox="1"/>
          <p:nvPr/>
        </p:nvSpPr>
        <p:spPr>
          <a:xfrm>
            <a:off x="1907704" y="3798331"/>
            <a:ext cx="790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Satellite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B9871-C2D4-6140-89AD-208618D5C632}"/>
              </a:ext>
            </a:extLst>
          </p:cNvPr>
          <p:cNvSpPr txBox="1"/>
          <p:nvPr/>
        </p:nvSpPr>
        <p:spPr>
          <a:xfrm>
            <a:off x="2915816" y="2547589"/>
            <a:ext cx="880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Ethernet-</a:t>
            </a:r>
          </a:p>
          <a:p>
            <a:r>
              <a:rPr lang="en-US" sz="1400" dirty="0">
                <a:latin typeface="Calibri" pitchFamily="34" charset="0"/>
              </a:rPr>
              <a:t>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4A61F-0202-324F-80ED-96A375DE16D2}"/>
              </a:ext>
            </a:extLst>
          </p:cNvPr>
          <p:cNvSpPr txBox="1"/>
          <p:nvPr/>
        </p:nvSpPr>
        <p:spPr>
          <a:xfrm>
            <a:off x="3694006" y="2826514"/>
            <a:ext cx="1145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SONET- Fiber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05FE1-883E-2945-8101-000ECC7CC66E}"/>
              </a:ext>
            </a:extLst>
          </p:cNvPr>
          <p:cNvSpPr txBox="1"/>
          <p:nvPr/>
        </p:nvSpPr>
        <p:spPr>
          <a:xfrm>
            <a:off x="3026339" y="3899857"/>
            <a:ext cx="880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Ethernet-</a:t>
            </a:r>
          </a:p>
          <a:p>
            <a:r>
              <a:rPr lang="en-US" sz="1400" dirty="0">
                <a:latin typeface="Calibri" pitchFamily="34" charset="0"/>
              </a:rPr>
              <a:t>Fiber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3D3DDE2-8BD7-4146-8F20-F83F56AC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path links can be of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260848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147E9-631C-E541-9309-34ADFFCB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for home connection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F9FBCC1-9B22-0C41-8B52-DBD77F46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6199188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C9B21-D583-EF41-88EB-E9CE20B850C7}"/>
              </a:ext>
            </a:extLst>
          </p:cNvPr>
          <p:cNvSpPr txBox="1"/>
          <p:nvPr/>
        </p:nvSpPr>
        <p:spPr>
          <a:xfrm>
            <a:off x="1835696" y="4926955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Ethernet</a:t>
            </a:r>
          </a:p>
          <a:p>
            <a:r>
              <a:rPr lang="en-US" dirty="0" err="1">
                <a:latin typeface="Calibri" pitchFamily="34" charset="0"/>
              </a:rPr>
              <a:t>WiFi</a:t>
            </a:r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Cellular (3G, 4G, 5G)</a:t>
            </a:r>
          </a:p>
        </p:txBody>
      </p:sp>
    </p:spTree>
    <p:extLst>
      <p:ext uri="{BB962C8B-B14F-4D97-AF65-F5344CB8AC3E}">
        <p14:creationId xmlns:p14="http://schemas.microsoft.com/office/powerpoint/2010/main" val="6478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15EC8-EBA3-7D40-8FAA-38630CA03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Class Presentation, CS 161, Computer Security,  Connection: TLS, Prof </a:t>
            </a:r>
            <a:r>
              <a:rPr lang="en-IN" dirty="0" err="1"/>
              <a:t>Racula</a:t>
            </a:r>
            <a:r>
              <a:rPr lang="en-IN" dirty="0"/>
              <a:t> Ada </a:t>
            </a:r>
            <a:r>
              <a:rPr lang="en-IN" dirty="0" err="1"/>
              <a:t>Popa</a:t>
            </a:r>
            <a:r>
              <a:rPr lang="en-IN" dirty="0"/>
              <a:t>, </a:t>
            </a:r>
            <a:r>
              <a:rPr lang="en-IN" dirty="0" err="1"/>
              <a:t>Univ</a:t>
            </a:r>
            <a:r>
              <a:rPr lang="en-IN" dirty="0"/>
              <a:t> of California, Berkeley</a:t>
            </a:r>
          </a:p>
          <a:p>
            <a:r>
              <a:rPr lang="en-IN" altLang="en-US" dirty="0"/>
              <a:t>Computer Networking: A Top-down Approach, Book, Jim Kurose and Ross, 8</a:t>
            </a:r>
            <a:r>
              <a:rPr lang="en-IN" altLang="en-US" baseline="30000" dirty="0"/>
              <a:t>th</a:t>
            </a:r>
            <a:r>
              <a:rPr lang="en-IN" altLang="en-US" dirty="0"/>
              <a:t> Edition</a:t>
            </a:r>
          </a:p>
          <a:p>
            <a:r>
              <a:rPr lang="en-IN" dirty="0"/>
              <a:t>Lecture slides: Prof Scott </a:t>
            </a:r>
            <a:r>
              <a:rPr lang="en-IN" dirty="0" err="1"/>
              <a:t>Shenker</a:t>
            </a:r>
            <a:r>
              <a:rPr lang="en-IN" dirty="0"/>
              <a:t> – </a:t>
            </a:r>
            <a:r>
              <a:rPr lang="en-IN" dirty="0" err="1"/>
              <a:t>Univ</a:t>
            </a:r>
            <a:r>
              <a:rPr lang="en-IN" dirty="0"/>
              <a:t> of Berkeley at California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5A83C-557D-E94B-9F65-56C3F05E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77439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Link Layer Protocols</a:t>
            </a:r>
          </a:p>
        </p:txBody>
      </p:sp>
    </p:spTree>
    <p:extLst>
      <p:ext uri="{BB962C8B-B14F-4D97-AF65-F5344CB8AC3E}">
        <p14:creationId xmlns:p14="http://schemas.microsoft.com/office/powerpoint/2010/main" val="2603799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AB538-3C1D-744D-A7CC-C945B369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  <a:latin typeface="Calibri"/>
              </a:rPr>
              <a:t>Main functionality: </a:t>
            </a:r>
            <a:r>
              <a:rPr lang="en-US" i="1" dirty="0">
                <a:latin typeface="Calibri"/>
              </a:rPr>
              <a:t>Responsibility of transferring datagram from one node to adjacent node over a link. It achieves it using:</a:t>
            </a:r>
            <a:endParaRPr lang="en-US" i="1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Framing, physical addressing: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</a:p>
          <a:p>
            <a:pPr lvl="2"/>
            <a:r>
              <a:rPr lang="en-US" dirty="0">
                <a:ea typeface="ＭＳ Ｐゴシック" charset="0"/>
              </a:rPr>
              <a:t>Encapsulates datagram into frame, adding header, trailer</a:t>
            </a:r>
          </a:p>
          <a:p>
            <a:pPr lvl="2"/>
            <a:r>
              <a:rPr lang="en-US" dirty="0">
                <a:ea typeface="ＭＳ Ｐゴシック" charset="0"/>
              </a:rPr>
              <a:t>Channel access if shared medium</a:t>
            </a:r>
          </a:p>
          <a:p>
            <a:pPr lvl="2"/>
            <a:r>
              <a:rPr lang="ja-JP" altLang="en-US">
                <a:ea typeface="ＭＳ Ｐゴシック" charset="0"/>
              </a:rPr>
              <a:t>“</a:t>
            </a:r>
            <a:r>
              <a:rPr lang="en-US" dirty="0">
                <a:ea typeface="ＭＳ Ｐゴシック" charset="0"/>
              </a:rPr>
              <a:t>MAC</a:t>
            </a:r>
            <a:r>
              <a:rPr lang="ja-JP" altLang="en-US">
                <a:ea typeface="ＭＳ Ｐゴシック" charset="0"/>
              </a:rPr>
              <a:t>”</a:t>
            </a:r>
            <a:r>
              <a:rPr lang="en-US" dirty="0">
                <a:ea typeface="ＭＳ Ｐゴシック" charset="0"/>
              </a:rPr>
              <a:t> addresses used in frame headers to identify source, </a:t>
            </a:r>
            <a:r>
              <a:rPr lang="en-US" dirty="0" err="1">
                <a:ea typeface="ＭＳ Ｐゴシック" charset="0"/>
              </a:rPr>
              <a:t>dest</a:t>
            </a:r>
            <a:r>
              <a:rPr lang="en-US" dirty="0">
                <a:ea typeface="ＭＳ Ｐゴシック" charset="0"/>
              </a:rPr>
              <a:t>  </a:t>
            </a:r>
          </a:p>
          <a:p>
            <a:pPr lvl="1"/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Reliable delivery between adjacent nodes</a:t>
            </a:r>
          </a:p>
          <a:p>
            <a:pPr lvl="2"/>
            <a:r>
              <a:rPr lang="en-US" dirty="0">
                <a:ea typeface="ＭＳ Ｐゴシック" charset="0"/>
              </a:rPr>
              <a:t>Seldom used on low bit-error link (fiber, some twisted pair)</a:t>
            </a:r>
          </a:p>
          <a:p>
            <a:pPr lvl="2"/>
            <a:r>
              <a:rPr lang="en-US" dirty="0">
                <a:ea typeface="ＭＳ Ｐゴシック" charset="0"/>
              </a:rPr>
              <a:t>wireless links: high error rates</a:t>
            </a:r>
          </a:p>
          <a:p>
            <a:pPr lvl="1"/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Flow control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2"/>
            <a:r>
              <a:rPr lang="en-US" dirty="0">
                <a:ea typeface="ＭＳ Ｐゴシック" charset="0"/>
              </a:rPr>
              <a:t>pacing between adjacent sending and receiving nodes</a:t>
            </a:r>
          </a:p>
          <a:p>
            <a:pPr lvl="1"/>
            <a:r>
              <a:rPr lang="en-US" i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Error control</a:t>
            </a:r>
          </a:p>
          <a:p>
            <a:pPr lvl="2"/>
            <a:r>
              <a:rPr lang="en-US" dirty="0">
                <a:ea typeface="ＭＳ Ｐゴシック" charset="0"/>
              </a:rPr>
              <a:t>Use of Error correcting codes</a:t>
            </a:r>
          </a:p>
          <a:p>
            <a:pPr lvl="1"/>
            <a:r>
              <a:rPr lang="en-US" i="1" dirty="0">
                <a:solidFill>
                  <a:srgbClr val="FF0000"/>
                </a:solidFill>
                <a:ea typeface="ＭＳ Ｐゴシック" charset="0"/>
              </a:rPr>
              <a:t>Access Control</a:t>
            </a:r>
          </a:p>
          <a:p>
            <a:pPr lvl="1"/>
            <a:endParaRPr lang="en-US" dirty="0">
              <a:ea typeface="ＭＳ Ｐゴシック" charset="0"/>
            </a:endParaRPr>
          </a:p>
          <a:p>
            <a:pPr lvl="2"/>
            <a:endParaRPr lang="en-US" i="1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Layer-2 packet is a 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frame</a:t>
            </a:r>
            <a:r>
              <a:rPr lang="en-US" b="1" dirty="0">
                <a:ea typeface="ＭＳ Ｐゴシック" charset="0"/>
                <a:cs typeface="ＭＳ Ｐゴシック" charset="0"/>
              </a:rPr>
              <a:t>,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encapsulates datagram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137A5B-9889-AE49-8065-612DE507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Protocol: Functions</a:t>
            </a:r>
          </a:p>
        </p:txBody>
      </p:sp>
    </p:spTree>
    <p:extLst>
      <p:ext uri="{BB962C8B-B14F-4D97-AF65-F5344CB8AC3E}">
        <p14:creationId xmlns:p14="http://schemas.microsoft.com/office/powerpoint/2010/main" val="195203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3" descr="D:\temp\linkintr.gif">
            <a:extLst>
              <a:ext uri="{FF2B5EF4-FFF2-40B4-BE49-F238E27FC236}">
                <a16:creationId xmlns:a16="http://schemas.microsoft.com/office/drawing/2014/main" id="{DEB90F2B-A3B1-4D4B-B1A7-3D99952D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394575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07B3002D-965A-C449-9028-731577AB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Link Layer </a:t>
            </a:r>
          </a:p>
        </p:txBody>
      </p:sp>
    </p:spTree>
    <p:extLst>
      <p:ext uri="{BB962C8B-B14F-4D97-AF65-F5344CB8AC3E}">
        <p14:creationId xmlns:p14="http://schemas.microsoft.com/office/powerpoint/2010/main" val="2561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>
            <a:extLst>
              <a:ext uri="{FF2B5EF4-FFF2-40B4-BE49-F238E27FC236}">
                <a16:creationId xmlns:a16="http://schemas.microsoft.com/office/drawing/2014/main" id="{226F6034-BAEE-0C43-81B8-34E03B15C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1408113"/>
            <a:ext cx="7772400" cy="914400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charset="0"/>
              <a:buChar char="o"/>
              <a:defRPr/>
            </a:pPr>
            <a:r>
              <a:rPr lang="en-US"/>
              <a:t>two </a:t>
            </a:r>
            <a:r>
              <a:rPr lang="en-US" i="1">
                <a:solidFill>
                  <a:srgbClr val="FF0000"/>
                </a:solidFill>
              </a:rPr>
              <a:t>physically connected</a:t>
            </a:r>
            <a:r>
              <a:rPr lang="en-US"/>
              <a:t> devices:</a:t>
            </a:r>
          </a:p>
          <a:p>
            <a:pPr lvl="1">
              <a:buFont typeface="Courier New" charset="0"/>
              <a:buChar char="o"/>
              <a:defRPr/>
            </a:pPr>
            <a:r>
              <a:rPr lang="en-US"/>
              <a:t>host-router, router-router, host-host</a:t>
            </a:r>
          </a:p>
          <a:p>
            <a:pPr>
              <a:buFont typeface="Courier New" charset="0"/>
              <a:buChar char="o"/>
              <a:defRPr/>
            </a:pPr>
            <a:r>
              <a:rPr lang="en-US"/>
              <a:t>unit of data: </a:t>
            </a:r>
            <a:r>
              <a:rPr lang="en-US" i="1">
                <a:solidFill>
                  <a:srgbClr val="FF0000"/>
                </a:solidFill>
              </a:rPr>
              <a:t>frame</a:t>
            </a:r>
            <a:endParaRPr lang="en-US"/>
          </a:p>
        </p:txBody>
      </p:sp>
      <p:grpSp>
        <p:nvGrpSpPr>
          <p:cNvPr id="58370" name="Group 4">
            <a:extLst>
              <a:ext uri="{FF2B5EF4-FFF2-40B4-BE49-F238E27FC236}">
                <a16:creationId xmlns:a16="http://schemas.microsoft.com/office/drawing/2014/main" id="{9A780E35-DDBD-BF43-BB2B-9BB437DEFC15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3635375"/>
            <a:ext cx="1744663" cy="2017713"/>
            <a:chOff x="1835" y="2837"/>
            <a:chExt cx="1099" cy="1271"/>
          </a:xfrm>
        </p:grpSpPr>
        <p:grpSp>
          <p:nvGrpSpPr>
            <p:cNvPr id="58449" name="Group 5">
              <a:extLst>
                <a:ext uri="{FF2B5EF4-FFF2-40B4-BE49-F238E27FC236}">
                  <a16:creationId xmlns:a16="http://schemas.microsoft.com/office/drawing/2014/main" id="{E2C7637E-87A5-0C4D-ADB1-BE34D97A8C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2" y="2837"/>
              <a:ext cx="1092" cy="1266"/>
              <a:chOff x="1842" y="2837"/>
              <a:chExt cx="834" cy="942"/>
            </a:xfrm>
          </p:grpSpPr>
          <p:sp>
            <p:nvSpPr>
              <p:cNvPr id="203782" name="Rectangle 6">
                <a:extLst>
                  <a:ext uri="{FF2B5EF4-FFF2-40B4-BE49-F238E27FC236}">
                    <a16:creationId xmlns:a16="http://schemas.microsoft.com/office/drawing/2014/main" id="{70A46FA0-BC74-4B4E-8286-B16EB43DF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8" y="2837"/>
                <a:ext cx="798" cy="9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783" name="Rectangle 7">
                <a:extLst>
                  <a:ext uri="{FF2B5EF4-FFF2-40B4-BE49-F238E27FC236}">
                    <a16:creationId xmlns:a16="http://schemas.microsoft.com/office/drawing/2014/main" id="{079D0046-C0C6-7C44-AC1A-4D38FE525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2876"/>
                <a:ext cx="798" cy="9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784" name="Line 8">
                <a:extLst>
                  <a:ext uri="{FF2B5EF4-FFF2-40B4-BE49-F238E27FC236}">
                    <a16:creationId xmlns:a16="http://schemas.microsoft.com/office/drawing/2014/main" id="{83C2C0A3-3A8A-C84E-B329-413A998C6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5" y="307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785" name="Line 9">
                <a:extLst>
                  <a:ext uri="{FF2B5EF4-FFF2-40B4-BE49-F238E27FC236}">
                    <a16:creationId xmlns:a16="http://schemas.microsoft.com/office/drawing/2014/main" id="{3576270E-FE6F-A34B-8C43-0594029BC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7" y="3257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786" name="Line 10">
                <a:extLst>
                  <a:ext uri="{FF2B5EF4-FFF2-40B4-BE49-F238E27FC236}">
                    <a16:creationId xmlns:a16="http://schemas.microsoft.com/office/drawing/2014/main" id="{975BE249-5BF0-A24F-A758-08A47C44A5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7" y="3419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787" name="Line 11">
                <a:extLst>
                  <a:ext uri="{FF2B5EF4-FFF2-40B4-BE49-F238E27FC236}">
                    <a16:creationId xmlns:a16="http://schemas.microsoft.com/office/drawing/2014/main" id="{0408F35B-03B0-364B-ABB6-1EA0FDA48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2" y="3596"/>
                <a:ext cx="789" cy="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03788" name="Text Box 12">
              <a:extLst>
                <a:ext uri="{FF2B5EF4-FFF2-40B4-BE49-F238E27FC236}">
                  <a16:creationId xmlns:a16="http://schemas.microsoft.com/office/drawing/2014/main" id="{EC90601A-A6B9-8A4F-8E1E-3D291D208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5" y="2900"/>
              <a:ext cx="1070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</a:rPr>
                <a:t>application</a:t>
              </a:r>
            </a:p>
            <a:p>
              <a:pPr algn="ctr">
                <a:defRPr/>
              </a:pPr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</a:rPr>
                <a:t>transport</a:t>
              </a:r>
            </a:p>
            <a:p>
              <a:pPr algn="ctr">
                <a:defRPr/>
              </a:pPr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</a:rPr>
                <a:t>network</a:t>
              </a:r>
            </a:p>
            <a:p>
              <a:pPr algn="ctr">
                <a:defRPr/>
              </a:pPr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</a:rPr>
                <a:t>link</a:t>
              </a:r>
            </a:p>
            <a:p>
              <a:pPr algn="ctr">
                <a:defRPr/>
              </a:pPr>
              <a:r>
                <a:rPr lang="en-US" sz="2400">
                  <a:latin typeface="Arial" charset="0"/>
                  <a:ea typeface="ＭＳ Ｐゴシック" charset="0"/>
                  <a:cs typeface="ＭＳ Ｐゴシック" charset="0"/>
                </a:rPr>
                <a:t>physical</a:t>
              </a:r>
            </a:p>
          </p:txBody>
        </p:sp>
      </p:grpSp>
      <p:sp>
        <p:nvSpPr>
          <p:cNvPr id="203791" name="Rectangle 15">
            <a:extLst>
              <a:ext uri="{FF2B5EF4-FFF2-40B4-BE49-F238E27FC236}">
                <a16:creationId xmlns:a16="http://schemas.microsoft.com/office/drawing/2014/main" id="{24589277-E11D-9646-A696-9D58F2AFF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4405313"/>
            <a:ext cx="1658937" cy="11382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92" name="Rectangle 16">
            <a:extLst>
              <a:ext uri="{FF2B5EF4-FFF2-40B4-BE49-F238E27FC236}">
                <a16:creationId xmlns:a16="http://schemas.microsoft.com/office/drawing/2014/main" id="{18E7F0B0-31AF-934B-8D24-3BF949EB7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511675"/>
            <a:ext cx="1658938" cy="1114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95" name="Line 19">
            <a:extLst>
              <a:ext uri="{FF2B5EF4-FFF2-40B4-BE49-F238E27FC236}">
                <a16:creationId xmlns:a16="http://schemas.microsoft.com/office/drawing/2014/main" id="{6605D713-D63A-CB4C-8883-6A44BB5DB6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7350" y="4857750"/>
            <a:ext cx="1639888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96" name="Line 20">
            <a:extLst>
              <a:ext uri="{FF2B5EF4-FFF2-40B4-BE49-F238E27FC236}">
                <a16:creationId xmlns:a16="http://schemas.microsoft.com/office/drawing/2014/main" id="{8ADA34D3-D897-D745-B399-3FC94FE9A1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5600" y="5235575"/>
            <a:ext cx="1639888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97" name="Text Box 21">
            <a:extLst>
              <a:ext uri="{FF2B5EF4-FFF2-40B4-BE49-F238E27FC236}">
                <a16:creationId xmlns:a16="http://schemas.microsoft.com/office/drawing/2014/main" id="{ED119E7E-4F78-F247-8C1D-17DF09C80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694113"/>
            <a:ext cx="13335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network</a:t>
            </a:r>
          </a:p>
          <a:p>
            <a:pPr algn="ctr">
              <a:defRPr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link</a:t>
            </a:r>
          </a:p>
          <a:p>
            <a:pPr algn="ctr">
              <a:defRPr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physical</a:t>
            </a:r>
          </a:p>
        </p:txBody>
      </p:sp>
      <p:grpSp>
        <p:nvGrpSpPr>
          <p:cNvPr id="58376" name="Group 25">
            <a:extLst>
              <a:ext uri="{FF2B5EF4-FFF2-40B4-BE49-F238E27FC236}">
                <a16:creationId xmlns:a16="http://schemas.microsoft.com/office/drawing/2014/main" id="{A3F5EF8F-07D9-4049-B5DB-F0B11C758B44}"/>
              </a:ext>
            </a:extLst>
          </p:cNvPr>
          <p:cNvGrpSpPr>
            <a:grpSpLocks/>
          </p:cNvGrpSpPr>
          <p:nvPr/>
        </p:nvGrpSpPr>
        <p:grpSpPr bwMode="auto">
          <a:xfrm>
            <a:off x="369888" y="3770313"/>
            <a:ext cx="1668462" cy="1552575"/>
            <a:chOff x="230" y="2352"/>
            <a:chExt cx="1051" cy="978"/>
          </a:xfrm>
        </p:grpSpPr>
        <p:sp>
          <p:nvSpPr>
            <p:cNvPr id="203802" name="Rectangle 26">
              <a:extLst>
                <a:ext uri="{FF2B5EF4-FFF2-40B4-BE49-F238E27FC236}">
                  <a16:creationId xmlns:a16="http://schemas.microsoft.com/office/drawing/2014/main" id="{9C41841B-6698-7743-8904-AA614FC76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23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803" name="Rectangle 27">
              <a:extLst>
                <a:ext uri="{FF2B5EF4-FFF2-40B4-BE49-F238E27FC236}">
                  <a16:creationId xmlns:a16="http://schemas.microsoft.com/office/drawing/2014/main" id="{C82DA296-4E4B-9343-A45F-478629729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" y="2610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804" name="Rectangle 28">
              <a:extLst>
                <a:ext uri="{FF2B5EF4-FFF2-40B4-BE49-F238E27FC236}">
                  <a16:creationId xmlns:a16="http://schemas.microsoft.com/office/drawing/2014/main" id="{78309378-9962-0A4E-BA4D-E9DA0B559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285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805" name="Rectangle 29">
              <a:extLst>
                <a:ext uri="{FF2B5EF4-FFF2-40B4-BE49-F238E27FC236}">
                  <a16:creationId xmlns:a16="http://schemas.microsoft.com/office/drawing/2014/main" id="{118D1DF9-2BA0-464B-B697-EB5B87758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3092"/>
              <a:ext cx="37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latin typeface="Arial" charset="0"/>
                  <a:ea typeface="ＭＳ Ｐゴシック" charset="0"/>
                  <a:cs typeface="ＭＳ Ｐゴシック" charset="0"/>
                </a:rPr>
                <a:t>M</a:t>
              </a: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8424" name="Group 30">
              <a:extLst>
                <a:ext uri="{FF2B5EF4-FFF2-40B4-BE49-F238E27FC236}">
                  <a16:creationId xmlns:a16="http://schemas.microsoft.com/office/drawing/2014/main" id="{A9E68BA2-5857-B142-BFD8-47892F050A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3" y="2592"/>
              <a:ext cx="307" cy="256"/>
              <a:chOff x="215" y="2368"/>
              <a:chExt cx="307" cy="256"/>
            </a:xfrm>
          </p:grpSpPr>
          <p:sp>
            <p:nvSpPr>
              <p:cNvPr id="203807" name="Rectangle 31">
                <a:extLst>
                  <a:ext uri="{FF2B5EF4-FFF2-40B4-BE49-F238E27FC236}">
                    <a16:creationId xmlns:a16="http://schemas.microsoft.com/office/drawing/2014/main" id="{3A5A61B2-625A-AE4A-983C-B119EDD9E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08" name="Rectangle 32">
                <a:extLst>
                  <a:ext uri="{FF2B5EF4-FFF2-40B4-BE49-F238E27FC236}">
                    <a16:creationId xmlns:a16="http://schemas.microsoft.com/office/drawing/2014/main" id="{BCE5B142-1037-1A42-86B3-8F6A839B7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09" name="Text Box 33">
                <a:extLst>
                  <a:ext uri="{FF2B5EF4-FFF2-40B4-BE49-F238E27FC236}">
                    <a16:creationId xmlns:a16="http://schemas.microsoft.com/office/drawing/2014/main" id="{1A8230B7-8372-DC45-80AA-81C8D96B2C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t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8425" name="Group 34">
              <a:extLst>
                <a:ext uri="{FF2B5EF4-FFF2-40B4-BE49-F238E27FC236}">
                  <a16:creationId xmlns:a16="http://schemas.microsoft.com/office/drawing/2014/main" id="{57F9997C-EEAE-B24F-B34C-DAB8901BB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" y="2834"/>
              <a:ext cx="307" cy="256"/>
              <a:chOff x="215" y="2368"/>
              <a:chExt cx="307" cy="256"/>
            </a:xfrm>
          </p:grpSpPr>
          <p:sp>
            <p:nvSpPr>
              <p:cNvPr id="203811" name="Rectangle 35">
                <a:extLst>
                  <a:ext uri="{FF2B5EF4-FFF2-40B4-BE49-F238E27FC236}">
                    <a16:creationId xmlns:a16="http://schemas.microsoft.com/office/drawing/2014/main" id="{5BBC1879-9193-584D-9CBF-99CFFE368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12" name="Rectangle 36">
                <a:extLst>
                  <a:ext uri="{FF2B5EF4-FFF2-40B4-BE49-F238E27FC236}">
                    <a16:creationId xmlns:a16="http://schemas.microsoft.com/office/drawing/2014/main" id="{913E75F0-E496-1C41-98A0-97622FD83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13" name="Text Box 37">
                <a:extLst>
                  <a:ext uri="{FF2B5EF4-FFF2-40B4-BE49-F238E27FC236}">
                    <a16:creationId xmlns:a16="http://schemas.microsoft.com/office/drawing/2014/main" id="{D9E6CF0E-D5E0-C346-B01A-06447C2F5E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t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8426" name="Group 38">
              <a:extLst>
                <a:ext uri="{FF2B5EF4-FFF2-40B4-BE49-F238E27FC236}">
                  <a16:creationId xmlns:a16="http://schemas.microsoft.com/office/drawing/2014/main" id="{CABFDBBE-3A1B-534A-80D3-5C25D01458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2834"/>
              <a:ext cx="307" cy="256"/>
              <a:chOff x="215" y="2368"/>
              <a:chExt cx="307" cy="256"/>
            </a:xfrm>
          </p:grpSpPr>
          <p:sp>
            <p:nvSpPr>
              <p:cNvPr id="203815" name="Rectangle 39">
                <a:extLst>
                  <a:ext uri="{FF2B5EF4-FFF2-40B4-BE49-F238E27FC236}">
                    <a16:creationId xmlns:a16="http://schemas.microsoft.com/office/drawing/2014/main" id="{5ECB15D2-B15F-0C48-9ED0-84CE52CB7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16" name="Rectangle 40">
                <a:extLst>
                  <a:ext uri="{FF2B5EF4-FFF2-40B4-BE49-F238E27FC236}">
                    <a16:creationId xmlns:a16="http://schemas.microsoft.com/office/drawing/2014/main" id="{CDC9A747-E002-8D4E-B487-8C5D09375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17" name="Text Box 41">
                <a:extLst>
                  <a:ext uri="{FF2B5EF4-FFF2-40B4-BE49-F238E27FC236}">
                    <a16:creationId xmlns:a16="http://schemas.microsoft.com/office/drawing/2014/main" id="{739029E6-4EFD-D044-84E8-906DFA6D03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n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8427" name="Group 42">
              <a:extLst>
                <a:ext uri="{FF2B5EF4-FFF2-40B4-BE49-F238E27FC236}">
                  <a16:creationId xmlns:a16="http://schemas.microsoft.com/office/drawing/2014/main" id="{B7F46016-84CD-704B-8F70-B042C6F6C2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3073"/>
              <a:ext cx="513" cy="256"/>
              <a:chOff x="440" y="2834"/>
              <a:chExt cx="513" cy="256"/>
            </a:xfrm>
          </p:grpSpPr>
          <p:grpSp>
            <p:nvGrpSpPr>
              <p:cNvPr id="58432" name="Group 43">
                <a:extLst>
                  <a:ext uri="{FF2B5EF4-FFF2-40B4-BE49-F238E27FC236}">
                    <a16:creationId xmlns:a16="http://schemas.microsoft.com/office/drawing/2014/main" id="{F0F8FEA1-0F67-BC44-AAD4-0728075E98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6" y="2834"/>
                <a:ext cx="307" cy="256"/>
                <a:chOff x="215" y="2368"/>
                <a:chExt cx="307" cy="256"/>
              </a:xfrm>
            </p:grpSpPr>
            <p:sp>
              <p:nvSpPr>
                <p:cNvPr id="203820" name="Rectangle 44">
                  <a:extLst>
                    <a:ext uri="{FF2B5EF4-FFF2-40B4-BE49-F238E27FC236}">
                      <a16:creationId xmlns:a16="http://schemas.microsoft.com/office/drawing/2014/main" id="{68B1F9BD-FA99-794E-95AB-1D863E018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03821" name="Rectangle 45">
                  <a:extLst>
                    <a:ext uri="{FF2B5EF4-FFF2-40B4-BE49-F238E27FC236}">
                      <a16:creationId xmlns:a16="http://schemas.microsoft.com/office/drawing/2014/main" id="{39B77D1C-B7F7-2440-B64B-F51F6980C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2000">
                      <a:latin typeface="Arial" charset="0"/>
                      <a:ea typeface="ＭＳ Ｐゴシック" charset="0"/>
                      <a:cs typeface="ＭＳ Ｐゴシック" charset="0"/>
                    </a:rPr>
                    <a:t>H</a:t>
                  </a:r>
                </a:p>
              </p:txBody>
            </p:sp>
            <p:sp>
              <p:nvSpPr>
                <p:cNvPr id="203822" name="Text Box 46">
                  <a:extLst>
                    <a:ext uri="{FF2B5EF4-FFF2-40B4-BE49-F238E27FC236}">
                      <a16:creationId xmlns:a16="http://schemas.microsoft.com/office/drawing/2014/main" id="{04D1627D-51BF-E343-9365-0D6F58D906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600">
                      <a:latin typeface="Arial" charset="0"/>
                      <a:ea typeface="ＭＳ Ｐゴシック" charset="0"/>
                      <a:cs typeface="ＭＳ Ｐゴシック" charset="0"/>
                    </a:rPr>
                    <a:t>t</a:t>
                  </a:r>
                  <a:endParaRPr lang="en-US" sz="2400"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58433" name="Group 47">
                <a:extLst>
                  <a:ext uri="{FF2B5EF4-FFF2-40B4-BE49-F238E27FC236}">
                    <a16:creationId xmlns:a16="http://schemas.microsoft.com/office/drawing/2014/main" id="{840889B6-09DC-9B43-B5A9-F1B566E967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0" y="2834"/>
                <a:ext cx="307" cy="256"/>
                <a:chOff x="215" y="2368"/>
                <a:chExt cx="307" cy="256"/>
              </a:xfrm>
            </p:grpSpPr>
            <p:sp>
              <p:nvSpPr>
                <p:cNvPr id="203824" name="Rectangle 48">
                  <a:extLst>
                    <a:ext uri="{FF2B5EF4-FFF2-40B4-BE49-F238E27FC236}">
                      <a16:creationId xmlns:a16="http://schemas.microsoft.com/office/drawing/2014/main" id="{D0BD7148-FE13-E34E-B4E7-8BCAEBC84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" y="2386"/>
                  <a:ext cx="208" cy="19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400"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03825" name="Rectangle 49">
                  <a:extLst>
                    <a:ext uri="{FF2B5EF4-FFF2-40B4-BE49-F238E27FC236}">
                      <a16:creationId xmlns:a16="http://schemas.microsoft.com/office/drawing/2014/main" id="{D0224FD3-B856-8E4D-B574-BD956263A6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" y="2368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2000">
                      <a:latin typeface="Arial" charset="0"/>
                      <a:ea typeface="ＭＳ Ｐゴシック" charset="0"/>
                      <a:cs typeface="ＭＳ Ｐゴシック" charset="0"/>
                    </a:rPr>
                    <a:t>H</a:t>
                  </a:r>
                </a:p>
              </p:txBody>
            </p:sp>
            <p:sp>
              <p:nvSpPr>
                <p:cNvPr id="203826" name="Text Box 50">
                  <a:extLst>
                    <a:ext uri="{FF2B5EF4-FFF2-40B4-BE49-F238E27FC236}">
                      <a16:creationId xmlns:a16="http://schemas.microsoft.com/office/drawing/2014/main" id="{BB91AA37-E2D3-0F42-B513-BA2C97438F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5" y="2412"/>
                  <a:ext cx="18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en-US" sz="1600">
                      <a:latin typeface="Arial" charset="0"/>
                      <a:ea typeface="ＭＳ Ｐゴシック" charset="0"/>
                      <a:cs typeface="ＭＳ Ｐゴシック" charset="0"/>
                    </a:rPr>
                    <a:t>n</a:t>
                  </a:r>
                  <a:endParaRPr lang="en-US" sz="2400"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  <p:grpSp>
          <p:nvGrpSpPr>
            <p:cNvPr id="58428" name="Group 51">
              <a:extLst>
                <a:ext uri="{FF2B5EF4-FFF2-40B4-BE49-F238E27FC236}">
                  <a16:creationId xmlns:a16="http://schemas.microsoft.com/office/drawing/2014/main" id="{9BAA5692-D4D5-9346-8A54-9A482264D1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" y="3074"/>
              <a:ext cx="307" cy="256"/>
              <a:chOff x="215" y="2368"/>
              <a:chExt cx="307" cy="256"/>
            </a:xfrm>
          </p:grpSpPr>
          <p:sp>
            <p:nvSpPr>
              <p:cNvPr id="203828" name="Rectangle 52">
                <a:extLst>
                  <a:ext uri="{FF2B5EF4-FFF2-40B4-BE49-F238E27FC236}">
                    <a16:creationId xmlns:a16="http://schemas.microsoft.com/office/drawing/2014/main" id="{F20DCB73-B5A3-5649-9539-AF0065C7C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29" name="Rectangle 53">
                <a:extLst>
                  <a:ext uri="{FF2B5EF4-FFF2-40B4-BE49-F238E27FC236}">
                    <a16:creationId xmlns:a16="http://schemas.microsoft.com/office/drawing/2014/main" id="{C7AAC1C5-9328-F94C-A322-EB3AA597C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30" name="Text Box 54">
                <a:extLst>
                  <a:ext uri="{FF2B5EF4-FFF2-40B4-BE49-F238E27FC236}">
                    <a16:creationId xmlns:a16="http://schemas.microsoft.com/office/drawing/2014/main" id="{629BD67E-2223-E84C-B13A-5D84A197A9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l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203835" name="Rectangle 59">
            <a:extLst>
              <a:ext uri="{FF2B5EF4-FFF2-40B4-BE49-F238E27FC236}">
                <a16:creationId xmlns:a16="http://schemas.microsoft.com/office/drawing/2014/main" id="{A4567E9A-8DB4-AF4A-A208-D7FE60C0A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38" y="4887913"/>
            <a:ext cx="600075" cy="314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M</a:t>
            </a:r>
            <a:endParaRPr lang="en-US" sz="24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8378" name="Group 72">
            <a:extLst>
              <a:ext uri="{FF2B5EF4-FFF2-40B4-BE49-F238E27FC236}">
                <a16:creationId xmlns:a16="http://schemas.microsoft.com/office/drawing/2014/main" id="{AED84926-9E82-EA44-A244-5C591751475F}"/>
              </a:ext>
            </a:extLst>
          </p:cNvPr>
          <p:cNvGrpSpPr>
            <a:grpSpLocks/>
          </p:cNvGrpSpPr>
          <p:nvPr/>
        </p:nvGrpSpPr>
        <p:grpSpPr bwMode="auto">
          <a:xfrm>
            <a:off x="7553325" y="4857750"/>
            <a:ext cx="814388" cy="406400"/>
            <a:chOff x="440" y="2834"/>
            <a:chExt cx="513" cy="256"/>
          </a:xfrm>
        </p:grpSpPr>
        <p:grpSp>
          <p:nvGrpSpPr>
            <p:cNvPr id="58412" name="Group 73">
              <a:extLst>
                <a:ext uri="{FF2B5EF4-FFF2-40B4-BE49-F238E27FC236}">
                  <a16:creationId xmlns:a16="http://schemas.microsoft.com/office/drawing/2014/main" id="{61B0A94C-F6FA-E644-8DDD-367E57A4EB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" y="2834"/>
              <a:ext cx="307" cy="256"/>
              <a:chOff x="215" y="2368"/>
              <a:chExt cx="307" cy="256"/>
            </a:xfrm>
          </p:grpSpPr>
          <p:sp>
            <p:nvSpPr>
              <p:cNvPr id="203850" name="Rectangle 74">
                <a:extLst>
                  <a:ext uri="{FF2B5EF4-FFF2-40B4-BE49-F238E27FC236}">
                    <a16:creationId xmlns:a16="http://schemas.microsoft.com/office/drawing/2014/main" id="{C9746228-ED85-724B-8E5E-181ECFF01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51" name="Rectangle 75">
                <a:extLst>
                  <a:ext uri="{FF2B5EF4-FFF2-40B4-BE49-F238E27FC236}">
                    <a16:creationId xmlns:a16="http://schemas.microsoft.com/office/drawing/2014/main" id="{B9F86B1C-55F7-8F4F-9FF0-A2472C0BF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52" name="Text Box 76">
                <a:extLst>
                  <a:ext uri="{FF2B5EF4-FFF2-40B4-BE49-F238E27FC236}">
                    <a16:creationId xmlns:a16="http://schemas.microsoft.com/office/drawing/2014/main" id="{E390C4CE-E574-F649-AB6D-198DDF87B6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t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8413" name="Group 77">
              <a:extLst>
                <a:ext uri="{FF2B5EF4-FFF2-40B4-BE49-F238E27FC236}">
                  <a16:creationId xmlns:a16="http://schemas.microsoft.com/office/drawing/2014/main" id="{64BE09F7-7463-7945-AFB8-11BEB1B1C6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" y="2834"/>
              <a:ext cx="307" cy="256"/>
              <a:chOff x="215" y="2368"/>
              <a:chExt cx="307" cy="256"/>
            </a:xfrm>
          </p:grpSpPr>
          <p:sp>
            <p:nvSpPr>
              <p:cNvPr id="203854" name="Rectangle 78">
                <a:extLst>
                  <a:ext uri="{FF2B5EF4-FFF2-40B4-BE49-F238E27FC236}">
                    <a16:creationId xmlns:a16="http://schemas.microsoft.com/office/drawing/2014/main" id="{AF03C663-57B8-E446-8256-7992E43B4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" y="2386"/>
                <a:ext cx="208" cy="19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855" name="Rectangle 79">
                <a:extLst>
                  <a:ext uri="{FF2B5EF4-FFF2-40B4-BE49-F238E27FC236}">
                    <a16:creationId xmlns:a16="http://schemas.microsoft.com/office/drawing/2014/main" id="{152DF970-DFCA-8448-AC58-538870CA8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2368"/>
                <a:ext cx="19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Arial" charset="0"/>
                    <a:ea typeface="ＭＳ Ｐゴシック" charset="0"/>
                    <a:cs typeface="ＭＳ Ｐゴシック" charset="0"/>
                  </a:rPr>
                  <a:t>H</a:t>
                </a:r>
              </a:p>
            </p:txBody>
          </p:sp>
          <p:sp>
            <p:nvSpPr>
              <p:cNvPr id="203856" name="Text Box 80">
                <a:extLst>
                  <a:ext uri="{FF2B5EF4-FFF2-40B4-BE49-F238E27FC236}">
                    <a16:creationId xmlns:a16="http://schemas.microsoft.com/office/drawing/2014/main" id="{B8D558EA-1AC8-8545-A3A1-490F7DDB7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" y="2412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600">
                    <a:latin typeface="Arial" charset="0"/>
                    <a:ea typeface="ＭＳ Ｐゴシック" charset="0"/>
                    <a:cs typeface="ＭＳ Ｐゴシック" charset="0"/>
                  </a:rPr>
                  <a:t>n</a:t>
                </a:r>
                <a:endParaRPr lang="en-US" sz="2400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58379" name="Group 81">
            <a:extLst>
              <a:ext uri="{FF2B5EF4-FFF2-40B4-BE49-F238E27FC236}">
                <a16:creationId xmlns:a16="http://schemas.microsoft.com/office/drawing/2014/main" id="{ABB9521F-7DA6-8A49-85A2-D1C86639C0C2}"/>
              </a:ext>
            </a:extLst>
          </p:cNvPr>
          <p:cNvGrpSpPr>
            <a:grpSpLocks/>
          </p:cNvGrpSpPr>
          <p:nvPr/>
        </p:nvGrpSpPr>
        <p:grpSpPr bwMode="auto">
          <a:xfrm>
            <a:off x="7219950" y="4859338"/>
            <a:ext cx="487363" cy="406400"/>
            <a:chOff x="215" y="2368"/>
            <a:chExt cx="307" cy="256"/>
          </a:xfrm>
        </p:grpSpPr>
        <p:sp>
          <p:nvSpPr>
            <p:cNvPr id="203858" name="Rectangle 82">
              <a:extLst>
                <a:ext uri="{FF2B5EF4-FFF2-40B4-BE49-F238E27FC236}">
                  <a16:creationId xmlns:a16="http://schemas.microsoft.com/office/drawing/2014/main" id="{A9F6E8C2-8ACC-6C48-84E8-059779C35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" y="2386"/>
              <a:ext cx="208" cy="19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859" name="Rectangle 83">
              <a:extLst>
                <a:ext uri="{FF2B5EF4-FFF2-40B4-BE49-F238E27FC236}">
                  <a16:creationId xmlns:a16="http://schemas.microsoft.com/office/drawing/2014/main" id="{7E896381-0F11-9F47-BB77-E60B491F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" y="2368"/>
              <a:ext cx="1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latin typeface="Arial" charset="0"/>
                  <a:ea typeface="ＭＳ Ｐゴシック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203860" name="Text Box 84">
              <a:extLst>
                <a:ext uri="{FF2B5EF4-FFF2-40B4-BE49-F238E27FC236}">
                  <a16:creationId xmlns:a16="http://schemas.microsoft.com/office/drawing/2014/main" id="{106CAD08-64CF-484F-9784-D00A4C4CF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" y="241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>
                  <a:latin typeface="Arial" charset="0"/>
                  <a:ea typeface="ＭＳ Ｐゴシック" charset="0"/>
                  <a:cs typeface="ＭＳ Ｐゴシック" charset="0"/>
                </a:rPr>
                <a:t>l</a:t>
              </a: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03864" name="Text Box 88">
            <a:extLst>
              <a:ext uri="{FF2B5EF4-FFF2-40B4-BE49-F238E27FC236}">
                <a16:creationId xmlns:a16="http://schemas.microsoft.com/office/drawing/2014/main" id="{BEC416E9-89F9-A345-AC61-12C7681CE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5281613"/>
            <a:ext cx="901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frame</a:t>
            </a:r>
            <a:endParaRPr lang="en-US" sz="240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865" name="Line 89">
            <a:extLst>
              <a:ext uri="{FF2B5EF4-FFF2-40B4-BE49-F238E27FC236}">
                <a16:creationId xmlns:a16="http://schemas.microsoft.com/office/drawing/2014/main" id="{C7298C36-0ACC-E54D-A590-7E46FC19C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0788" y="5429250"/>
            <a:ext cx="1654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8382" name="Object 90">
            <a:extLst>
              <a:ext uri="{FF2B5EF4-FFF2-40B4-BE49-F238E27FC236}">
                <a16:creationId xmlns:a16="http://schemas.microsoft.com/office/drawing/2014/main" id="{96757999-01C4-214C-9CA8-599D9D9A2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1475" y="3013075"/>
          <a:ext cx="4603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Clip" r:id="rId3" imgW="17462500" imgH="14478000" progId="MS_ClipArt_Gallery.2">
                  <p:embed/>
                </p:oleObj>
              </mc:Choice>
              <mc:Fallback>
                <p:oleObj name="Clip" r:id="rId3" imgW="17462500" imgH="14478000" progId="MS_ClipArt_Gallery.2">
                  <p:embed/>
                  <p:pic>
                    <p:nvPicPr>
                      <p:cNvPr id="58382" name="Object 90">
                        <a:extLst>
                          <a:ext uri="{FF2B5EF4-FFF2-40B4-BE49-F238E27FC236}">
                            <a16:creationId xmlns:a16="http://schemas.microsoft.com/office/drawing/2014/main" id="{96757999-01C4-214C-9CA8-599D9D9A2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3013075"/>
                        <a:ext cx="4603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83" name="Group 128">
            <a:extLst>
              <a:ext uri="{FF2B5EF4-FFF2-40B4-BE49-F238E27FC236}">
                <a16:creationId xmlns:a16="http://schemas.microsoft.com/office/drawing/2014/main" id="{60511D1F-ECEC-DC41-8CE5-9E2BADFF2E6D}"/>
              </a:ext>
            </a:extLst>
          </p:cNvPr>
          <p:cNvGrpSpPr>
            <a:grpSpLocks/>
          </p:cNvGrpSpPr>
          <p:nvPr/>
        </p:nvGrpSpPr>
        <p:grpSpPr bwMode="auto">
          <a:xfrm>
            <a:off x="4816475" y="3109913"/>
            <a:ext cx="554038" cy="279400"/>
            <a:chOff x="3600" y="219"/>
            <a:chExt cx="360" cy="175"/>
          </a:xfrm>
        </p:grpSpPr>
        <p:sp>
          <p:nvSpPr>
            <p:cNvPr id="203905" name="Oval 129">
              <a:extLst>
                <a:ext uri="{FF2B5EF4-FFF2-40B4-BE49-F238E27FC236}">
                  <a16:creationId xmlns:a16="http://schemas.microsoft.com/office/drawing/2014/main" id="{119D782E-E184-194A-8916-38F6009CC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906" name="Line 130">
              <a:extLst>
                <a:ext uri="{FF2B5EF4-FFF2-40B4-BE49-F238E27FC236}">
                  <a16:creationId xmlns:a16="http://schemas.microsoft.com/office/drawing/2014/main" id="{94A65818-6FB7-B643-AF9E-32479CF04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907" name="Line 131">
              <a:extLst>
                <a:ext uri="{FF2B5EF4-FFF2-40B4-BE49-F238E27FC236}">
                  <a16:creationId xmlns:a16="http://schemas.microsoft.com/office/drawing/2014/main" id="{353F81D7-FB5D-8D43-A07A-7866D3570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908" name="Rectangle 132">
              <a:extLst>
                <a:ext uri="{FF2B5EF4-FFF2-40B4-BE49-F238E27FC236}">
                  <a16:creationId xmlns:a16="http://schemas.microsoft.com/office/drawing/2014/main" id="{49B11334-E6BF-9A48-91DF-A97078210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3909" name="Oval 133">
              <a:extLst>
                <a:ext uri="{FF2B5EF4-FFF2-40B4-BE49-F238E27FC236}">
                  <a16:creationId xmlns:a16="http://schemas.microsoft.com/office/drawing/2014/main" id="{26E21C48-3FB1-814F-9065-C1E59365F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8401" name="Group 134">
              <a:extLst>
                <a:ext uri="{FF2B5EF4-FFF2-40B4-BE49-F238E27FC236}">
                  <a16:creationId xmlns:a16="http://schemas.microsoft.com/office/drawing/2014/main" id="{9B0B66A7-D5A1-A441-ACE6-EEDF60A303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03911" name="Line 135">
                <a:extLst>
                  <a:ext uri="{FF2B5EF4-FFF2-40B4-BE49-F238E27FC236}">
                    <a16:creationId xmlns:a16="http://schemas.microsoft.com/office/drawing/2014/main" id="{64CE5434-C2A9-0E44-8985-5AD0B9E28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912" name="Line 136">
                <a:extLst>
                  <a:ext uri="{FF2B5EF4-FFF2-40B4-BE49-F238E27FC236}">
                    <a16:creationId xmlns:a16="http://schemas.microsoft.com/office/drawing/2014/main" id="{C432AB6C-67A6-D54F-9AE2-B78F5EC7A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8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913" name="Line 137">
                <a:extLst>
                  <a:ext uri="{FF2B5EF4-FFF2-40B4-BE49-F238E27FC236}">
                    <a16:creationId xmlns:a16="http://schemas.microsoft.com/office/drawing/2014/main" id="{0B18D3BE-D0CE-D149-8240-5CA8BCC1E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1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58402" name="Group 138">
              <a:extLst>
                <a:ext uri="{FF2B5EF4-FFF2-40B4-BE49-F238E27FC236}">
                  <a16:creationId xmlns:a16="http://schemas.microsoft.com/office/drawing/2014/main" id="{7AC301FC-1516-A441-AAAB-25CDC86F381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03915" name="Line 139">
                <a:extLst>
                  <a:ext uri="{FF2B5EF4-FFF2-40B4-BE49-F238E27FC236}">
                    <a16:creationId xmlns:a16="http://schemas.microsoft.com/office/drawing/2014/main" id="{7D40E800-670B-F54C-9AC8-A6551ECE1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916" name="Line 140">
                <a:extLst>
                  <a:ext uri="{FF2B5EF4-FFF2-40B4-BE49-F238E27FC236}">
                    <a16:creationId xmlns:a16="http://schemas.microsoft.com/office/drawing/2014/main" id="{9F30AF88-5E34-5C4D-A4C5-666EB2FCD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3917" name="Line 141">
                <a:extLst>
                  <a:ext uri="{FF2B5EF4-FFF2-40B4-BE49-F238E27FC236}">
                    <a16:creationId xmlns:a16="http://schemas.microsoft.com/office/drawing/2014/main" id="{EADCB643-9FB6-1144-94C9-56C069A47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1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203918" name="Line 142">
            <a:extLst>
              <a:ext uri="{FF2B5EF4-FFF2-40B4-BE49-F238E27FC236}">
                <a16:creationId xmlns:a16="http://schemas.microsoft.com/office/drawing/2014/main" id="{831DD739-37EB-184C-B966-6D84291BE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3263900"/>
            <a:ext cx="1501775" cy="79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0" name="Rectangle 144">
            <a:extLst>
              <a:ext uri="{FF2B5EF4-FFF2-40B4-BE49-F238E27FC236}">
                <a16:creationId xmlns:a16="http://schemas.microsoft.com/office/drawing/2014/main" id="{6B3D039B-31E1-334C-A64D-3B97097A2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4873625"/>
            <a:ext cx="407987" cy="742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19" name="Rectangle 143">
            <a:extLst>
              <a:ext uri="{FF2B5EF4-FFF2-40B4-BE49-F238E27FC236}">
                <a16:creationId xmlns:a16="http://schemas.microsoft.com/office/drawing/2014/main" id="{7A6E4C25-A196-2041-BCE0-3E548F8EB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899025"/>
            <a:ext cx="407988" cy="74295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1" name="Rectangle 145">
            <a:extLst>
              <a:ext uri="{FF2B5EF4-FFF2-40B4-BE49-F238E27FC236}">
                <a16:creationId xmlns:a16="http://schemas.microsoft.com/office/drawing/2014/main" id="{BCB77A7E-B66E-A14E-8D2E-E5C148161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8" y="4867275"/>
            <a:ext cx="407987" cy="7429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2" name="Rectangle 146">
            <a:extLst>
              <a:ext uri="{FF2B5EF4-FFF2-40B4-BE49-F238E27FC236}">
                <a16:creationId xmlns:a16="http://schemas.microsoft.com/office/drawing/2014/main" id="{E7D776F9-0B33-8446-9E64-A9F1A259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4903788"/>
            <a:ext cx="407987" cy="742950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3" name="Text Box 147">
            <a:extLst>
              <a:ext uri="{FF2B5EF4-FFF2-40B4-BE49-F238E27FC236}">
                <a16:creationId xmlns:a16="http://schemas.microsoft.com/office/drawing/2014/main" id="{D22119DB-E0E8-0749-A8D0-AF39C6EC4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5429250"/>
            <a:ext cx="1054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phys. link</a:t>
            </a:r>
            <a:endParaRPr lang="en-US" sz="240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4" name="Line 148">
            <a:extLst>
              <a:ext uri="{FF2B5EF4-FFF2-40B4-BE49-F238E27FC236}">
                <a16:creationId xmlns:a16="http://schemas.microsoft.com/office/drawing/2014/main" id="{0B2A2641-DF9F-7340-B552-7DC02C74D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5091113"/>
            <a:ext cx="18637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5" name="Text Box 149">
            <a:extLst>
              <a:ext uri="{FF2B5EF4-FFF2-40B4-BE49-F238E27FC236}">
                <a16:creationId xmlns:a16="http://schemas.microsoft.com/office/drawing/2014/main" id="{C45FD640-64EC-7647-B5C4-8BC08CBCF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8450" y="4524375"/>
            <a:ext cx="9969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data link</a:t>
            </a:r>
          </a:p>
          <a:p>
            <a:pPr>
              <a:defRPr/>
            </a:pPr>
            <a:r>
              <a:rPr lang="en-US" sz="16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protocol</a:t>
            </a:r>
            <a:endParaRPr lang="en-US" sz="240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6" name="Line 150">
            <a:extLst>
              <a:ext uri="{FF2B5EF4-FFF2-40B4-BE49-F238E27FC236}">
                <a16:creationId xmlns:a16="http://schemas.microsoft.com/office/drawing/2014/main" id="{5DD3510D-ED5C-864D-8ED8-9B2380B90A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40163" y="5716588"/>
            <a:ext cx="336550" cy="471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7" name="Text Box 151">
            <a:extLst>
              <a:ext uri="{FF2B5EF4-FFF2-40B4-BE49-F238E27FC236}">
                <a16:creationId xmlns:a16="http://schemas.microsoft.com/office/drawing/2014/main" id="{69EFB978-F758-A946-990B-31653E457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6146800"/>
            <a:ext cx="1412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adapter card</a:t>
            </a:r>
            <a:endParaRPr lang="en-US" sz="240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928" name="Line 152">
            <a:extLst>
              <a:ext uri="{FF2B5EF4-FFF2-40B4-BE49-F238E27FC236}">
                <a16:creationId xmlns:a16="http://schemas.microsoft.com/office/drawing/2014/main" id="{06810F03-367E-C74E-ADE6-575523DDD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5700" y="5711825"/>
            <a:ext cx="417513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8395" name="Title 1">
            <a:extLst>
              <a:ext uri="{FF2B5EF4-FFF2-40B4-BE49-F238E27FC236}">
                <a16:creationId xmlns:a16="http://schemas.microsoft.com/office/drawing/2014/main" id="{D1A4FED5-3DC7-BF48-8F31-2F8C950B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Link Layer</a:t>
            </a:r>
          </a:p>
        </p:txBody>
      </p:sp>
    </p:spTree>
    <p:extLst>
      <p:ext uri="{BB962C8B-B14F-4D97-AF65-F5344CB8AC3E}">
        <p14:creationId xmlns:p14="http://schemas.microsoft.com/office/powerpoint/2010/main" val="3775745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28AB46F0-800B-D445-AC73-1C8A8038E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0" y="222251"/>
            <a:ext cx="7591425" cy="762000"/>
          </a:xfrm>
        </p:spPr>
        <p:txBody>
          <a:bodyPr/>
          <a:lstStyle/>
          <a:p>
            <a:r>
              <a:rPr lang="en-US" altLang="en-US" dirty="0"/>
              <a:t>Various Link layers within a route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52F97051-47B2-7047-9866-0EA806612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15" name="Rectangle 4">
            <a:extLst>
              <a:ext uri="{FF2B5EF4-FFF2-40B4-BE49-F238E27FC236}">
                <a16:creationId xmlns:a16="http://schemas.microsoft.com/office/drawing/2014/main" id="{E455D0FA-3FEE-034A-812E-7CF2AC19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16" name="Text Box 5">
            <a:extLst>
              <a:ext uri="{FF2B5EF4-FFF2-40B4-BE49-F238E27FC236}">
                <a16:creationId xmlns:a16="http://schemas.microsoft.com/office/drawing/2014/main" id="{43E39463-E558-F044-8BEF-A686B9236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64517" name="Text Box 6">
            <a:extLst>
              <a:ext uri="{FF2B5EF4-FFF2-40B4-BE49-F238E27FC236}">
                <a16:creationId xmlns:a16="http://schemas.microsoft.com/office/drawing/2014/main" id="{C51608D7-78FB-2C4A-A924-BE2A36A8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TCP</a:t>
            </a:r>
          </a:p>
        </p:txBody>
      </p:sp>
      <p:grpSp>
        <p:nvGrpSpPr>
          <p:cNvPr id="64518" name="Group 7">
            <a:extLst>
              <a:ext uri="{FF2B5EF4-FFF2-40B4-BE49-F238E27FC236}">
                <a16:creationId xmlns:a16="http://schemas.microsoft.com/office/drawing/2014/main" id="{A18C991B-0DA9-6C4B-8D6E-4F276AC530A3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4119563"/>
            <a:ext cx="914400" cy="582612"/>
            <a:chOff x="323" y="2664"/>
            <a:chExt cx="576" cy="367"/>
          </a:xfrm>
        </p:grpSpPr>
        <p:sp>
          <p:nvSpPr>
            <p:cNvPr id="64581" name="Rectangle 8">
              <a:extLst>
                <a:ext uri="{FF2B5EF4-FFF2-40B4-BE49-F238E27FC236}">
                  <a16:creationId xmlns:a16="http://schemas.microsoft.com/office/drawing/2014/main" id="{A3AEFC2E-C01A-A54A-8964-EFB06F2D1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4582" name="Text Box 9">
              <a:extLst>
                <a:ext uri="{FF2B5EF4-FFF2-40B4-BE49-F238E27FC236}">
                  <a16:creationId xmlns:a16="http://schemas.microsoft.com/office/drawing/2014/main" id="{F619F756-72AE-2E44-8A72-0ED1D5E9D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sp>
        <p:nvSpPr>
          <p:cNvPr id="64519" name="Rectangle 10">
            <a:extLst>
              <a:ext uri="{FF2B5EF4-FFF2-40B4-BE49-F238E27FC236}">
                <a16:creationId xmlns:a16="http://schemas.microsoft.com/office/drawing/2014/main" id="{200903DA-2F1A-944E-BB30-5612D97EF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53498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0" name="Text Box 11">
            <a:extLst>
              <a:ext uri="{FF2B5EF4-FFF2-40B4-BE49-F238E27FC236}">
                <a16:creationId xmlns:a16="http://schemas.microsoft.com/office/drawing/2014/main" id="{E300043C-446A-2345-9BF9-D1EF8043E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64521" name="Line 12">
            <a:extLst>
              <a:ext uri="{FF2B5EF4-FFF2-40B4-BE49-F238E27FC236}">
                <a16:creationId xmlns:a16="http://schemas.microsoft.com/office/drawing/2014/main" id="{C37261E5-DECB-0043-8F85-21605D54E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2" name="Line 13">
            <a:extLst>
              <a:ext uri="{FF2B5EF4-FFF2-40B4-BE49-F238E27FC236}">
                <a16:creationId xmlns:a16="http://schemas.microsoft.com/office/drawing/2014/main" id="{DD80B943-97D4-8F4A-8648-AC167170C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Line 14">
            <a:extLst>
              <a:ext uri="{FF2B5EF4-FFF2-40B4-BE49-F238E27FC236}">
                <a16:creationId xmlns:a16="http://schemas.microsoft.com/office/drawing/2014/main" id="{07575C6F-FEEF-484F-B3AC-C05E91EEC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4" name="Rectangle 15">
            <a:extLst>
              <a:ext uri="{FF2B5EF4-FFF2-40B4-BE49-F238E27FC236}">
                <a16:creationId xmlns:a16="http://schemas.microsoft.com/office/drawing/2014/main" id="{8527547F-22C3-9A49-9985-B61E961A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538288"/>
            <a:ext cx="1303337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5" name="Rectangle 16">
            <a:extLst>
              <a:ext uri="{FF2B5EF4-FFF2-40B4-BE49-F238E27FC236}">
                <a16:creationId xmlns:a16="http://schemas.microsoft.com/office/drawing/2014/main" id="{CF752262-74F2-7841-AE19-22A79747D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6" name="Rectangle 17">
            <a:extLst>
              <a:ext uri="{FF2B5EF4-FFF2-40B4-BE49-F238E27FC236}">
                <a16:creationId xmlns:a16="http://schemas.microsoft.com/office/drawing/2014/main" id="{3F58B123-2A11-A64A-A6EE-5A87F505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0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7" name="Rectangle 18">
            <a:extLst>
              <a:ext uri="{FF2B5EF4-FFF2-40B4-BE49-F238E27FC236}">
                <a16:creationId xmlns:a16="http://schemas.microsoft.com/office/drawing/2014/main" id="{4252E959-E2A2-F44F-B9BE-D4AF4DC12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13" y="4119563"/>
            <a:ext cx="914400" cy="5826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8" name="Rectangle 19">
            <a:extLst>
              <a:ext uri="{FF2B5EF4-FFF2-40B4-BE49-F238E27FC236}">
                <a16:creationId xmlns:a16="http://schemas.microsoft.com/office/drawing/2014/main" id="{9E40DA63-D567-294B-A7A1-FB580479D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5310188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29" name="Text Box 20">
            <a:extLst>
              <a:ext uri="{FF2B5EF4-FFF2-40B4-BE49-F238E27FC236}">
                <a16:creationId xmlns:a16="http://schemas.microsoft.com/office/drawing/2014/main" id="{9D01D90F-E1D5-4E41-9D93-117B8F62D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64530" name="Text Box 21">
            <a:extLst>
              <a:ext uri="{FF2B5EF4-FFF2-40B4-BE49-F238E27FC236}">
                <a16:creationId xmlns:a16="http://schemas.microsoft.com/office/drawing/2014/main" id="{517ABB7B-A372-474B-8402-69F959193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25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TCP</a:t>
            </a:r>
          </a:p>
        </p:txBody>
      </p:sp>
      <p:sp>
        <p:nvSpPr>
          <p:cNvPr id="64531" name="Text Box 22">
            <a:extLst>
              <a:ext uri="{FF2B5EF4-FFF2-40B4-BE49-F238E27FC236}">
                <a16:creationId xmlns:a16="http://schemas.microsoft.com/office/drawing/2014/main" id="{3A4F67F2-C07B-334C-ABCE-18C24E235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5" y="423545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IP</a:t>
            </a:r>
          </a:p>
        </p:txBody>
      </p:sp>
      <p:sp>
        <p:nvSpPr>
          <p:cNvPr id="64532" name="Text Box 23">
            <a:extLst>
              <a:ext uri="{FF2B5EF4-FFF2-40B4-BE49-F238E27FC236}">
                <a16:creationId xmlns:a16="http://schemas.microsoft.com/office/drawing/2014/main" id="{48E3AE7F-314B-BD4B-BA61-274B196A6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64533" name="Line 24">
            <a:extLst>
              <a:ext uri="{FF2B5EF4-FFF2-40B4-BE49-F238E27FC236}">
                <a16:creationId xmlns:a16="http://schemas.microsoft.com/office/drawing/2014/main" id="{36CA380F-0623-8D44-B625-0C20E9B2A0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4" name="Line 25">
            <a:extLst>
              <a:ext uri="{FF2B5EF4-FFF2-40B4-BE49-F238E27FC236}">
                <a16:creationId xmlns:a16="http://schemas.microsoft.com/office/drawing/2014/main" id="{AEF079F3-7E3D-7A4C-8C4C-B7796D509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5" name="Line 26">
            <a:extLst>
              <a:ext uri="{FF2B5EF4-FFF2-40B4-BE49-F238E27FC236}">
                <a16:creationId xmlns:a16="http://schemas.microsoft.com/office/drawing/2014/main" id="{C36E1C05-DE9B-634F-94DF-223162527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6" name="Rectangle 27">
            <a:extLst>
              <a:ext uri="{FF2B5EF4-FFF2-40B4-BE49-F238E27FC236}">
                <a16:creationId xmlns:a16="http://schemas.microsoft.com/office/drawing/2014/main" id="{F8F03F2A-8C05-894C-B91E-C5DB70EF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1538288"/>
            <a:ext cx="1303338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37" name="Line 28">
            <a:extLst>
              <a:ext uri="{FF2B5EF4-FFF2-40B4-BE49-F238E27FC236}">
                <a16:creationId xmlns:a16="http://schemas.microsoft.com/office/drawing/2014/main" id="{334ADA4B-1037-F64F-92F2-0DDD94155B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825" y="5935663"/>
            <a:ext cx="0" cy="373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38" name="Line 29">
            <a:extLst>
              <a:ext uri="{FF2B5EF4-FFF2-40B4-BE49-F238E27FC236}">
                <a16:creationId xmlns:a16="http://schemas.microsoft.com/office/drawing/2014/main" id="{D9CD57EE-BB00-1E42-8296-62CDA850D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038" y="63087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4539" name="Group 30">
            <a:extLst>
              <a:ext uri="{FF2B5EF4-FFF2-40B4-BE49-F238E27FC236}">
                <a16:creationId xmlns:a16="http://schemas.microsoft.com/office/drawing/2014/main" id="{8688A433-35CA-1046-AFBA-02669E387AAA}"/>
              </a:ext>
            </a:extLst>
          </p:cNvPr>
          <p:cNvGrpSpPr>
            <a:grpSpLocks/>
          </p:cNvGrpSpPr>
          <p:nvPr/>
        </p:nvGrpSpPr>
        <p:grpSpPr bwMode="auto">
          <a:xfrm>
            <a:off x="2905125" y="4148138"/>
            <a:ext cx="914400" cy="582612"/>
            <a:chOff x="323" y="2664"/>
            <a:chExt cx="576" cy="367"/>
          </a:xfrm>
        </p:grpSpPr>
        <p:sp>
          <p:nvSpPr>
            <p:cNvPr id="64579" name="Rectangle 31">
              <a:extLst>
                <a:ext uri="{FF2B5EF4-FFF2-40B4-BE49-F238E27FC236}">
                  <a16:creationId xmlns:a16="http://schemas.microsoft.com/office/drawing/2014/main" id="{AADE4E85-D656-E84C-BFC3-9C3453EF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4580" name="Text Box 32">
              <a:extLst>
                <a:ext uri="{FF2B5EF4-FFF2-40B4-BE49-F238E27FC236}">
                  <a16:creationId xmlns:a16="http://schemas.microsoft.com/office/drawing/2014/main" id="{64CB30DF-CB77-694C-8E7C-9301420B9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grpSp>
        <p:nvGrpSpPr>
          <p:cNvPr id="64540" name="Group 33">
            <a:extLst>
              <a:ext uri="{FF2B5EF4-FFF2-40B4-BE49-F238E27FC236}">
                <a16:creationId xmlns:a16="http://schemas.microsoft.com/office/drawing/2014/main" id="{AEF4255C-C54E-354B-9094-2EE78EBFA5C5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4148138"/>
            <a:ext cx="914400" cy="582612"/>
            <a:chOff x="323" y="2664"/>
            <a:chExt cx="576" cy="367"/>
          </a:xfrm>
        </p:grpSpPr>
        <p:sp>
          <p:nvSpPr>
            <p:cNvPr id="64577" name="Rectangle 34">
              <a:extLst>
                <a:ext uri="{FF2B5EF4-FFF2-40B4-BE49-F238E27FC236}">
                  <a16:creationId xmlns:a16="http://schemas.microsoft.com/office/drawing/2014/main" id="{34CE6E54-ADCD-6A4A-A68E-C48A5B046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4578" name="Text Box 35">
              <a:extLst>
                <a:ext uri="{FF2B5EF4-FFF2-40B4-BE49-F238E27FC236}">
                  <a16:creationId xmlns:a16="http://schemas.microsoft.com/office/drawing/2014/main" id="{B42D14F3-BDA0-8B48-871F-A3E6D96CB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sp>
        <p:nvSpPr>
          <p:cNvPr id="64541" name="Rectangle 36">
            <a:extLst>
              <a:ext uri="{FF2B5EF4-FFF2-40B4-BE49-F238E27FC236}">
                <a16:creationId xmlns:a16="http://schemas.microsoft.com/office/drawing/2014/main" id="{7952B9B0-A6A0-3341-928A-7908FF181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53498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42" name="Text Box 37">
            <a:extLst>
              <a:ext uri="{FF2B5EF4-FFF2-40B4-BE49-F238E27FC236}">
                <a16:creationId xmlns:a16="http://schemas.microsoft.com/office/drawing/2014/main" id="{EA9178BE-5F84-7341-8A8E-CE4C150E0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grpSp>
        <p:nvGrpSpPr>
          <p:cNvPr id="64543" name="Group 38">
            <a:extLst>
              <a:ext uri="{FF2B5EF4-FFF2-40B4-BE49-F238E27FC236}">
                <a16:creationId xmlns:a16="http://schemas.microsoft.com/office/drawing/2014/main" id="{32839117-60BA-CD4A-B9A7-51E672679024}"/>
              </a:ext>
            </a:extLst>
          </p:cNvPr>
          <p:cNvGrpSpPr>
            <a:grpSpLocks/>
          </p:cNvGrpSpPr>
          <p:nvPr/>
        </p:nvGrpSpPr>
        <p:grpSpPr bwMode="auto">
          <a:xfrm>
            <a:off x="6205538" y="5324475"/>
            <a:ext cx="912812" cy="606425"/>
            <a:chOff x="323" y="3421"/>
            <a:chExt cx="580" cy="367"/>
          </a:xfrm>
        </p:grpSpPr>
        <p:sp>
          <p:nvSpPr>
            <p:cNvPr id="64575" name="Rectangle 39">
              <a:extLst>
                <a:ext uri="{FF2B5EF4-FFF2-40B4-BE49-F238E27FC236}">
                  <a16:creationId xmlns:a16="http://schemas.microsoft.com/office/drawing/2014/main" id="{0548FA8E-F1B5-D340-9C4F-946F5821C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3421"/>
              <a:ext cx="576" cy="3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64576" name="Text Box 40">
              <a:extLst>
                <a:ext uri="{FF2B5EF4-FFF2-40B4-BE49-F238E27FC236}">
                  <a16:creationId xmlns:a16="http://schemas.microsoft.com/office/drawing/2014/main" id="{65954552-A910-6142-9799-F2FF74030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" y="3429"/>
              <a:ext cx="569" cy="3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600">
                  <a:latin typeface="Times New Roman" panose="02020603050405020304" pitchFamily="18" charset="0"/>
                </a:rPr>
                <a:t>Ethernet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600">
                  <a:latin typeface="Times New Roman" panose="02020603050405020304" pitchFamily="18" charset="0"/>
                </a:rPr>
                <a:t>interface</a:t>
              </a:r>
            </a:p>
          </p:txBody>
        </p:sp>
      </p:grpSp>
      <p:sp>
        <p:nvSpPr>
          <p:cNvPr id="64544" name="Line 41">
            <a:extLst>
              <a:ext uri="{FF2B5EF4-FFF2-40B4-BE49-F238E27FC236}">
                <a16:creationId xmlns:a16="http://schemas.microsoft.com/office/drawing/2014/main" id="{F1C707E0-A6AA-CC48-9FC4-0E8DACECB5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4788" y="5964238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5" name="Line 42">
            <a:extLst>
              <a:ext uri="{FF2B5EF4-FFF2-40B4-BE49-F238E27FC236}">
                <a16:creationId xmlns:a16="http://schemas.microsoft.com/office/drawing/2014/main" id="{87AA58BD-8DFC-5745-8D30-5C238B1560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5738" y="4727575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6" name="Line 43">
            <a:extLst>
              <a:ext uri="{FF2B5EF4-FFF2-40B4-BE49-F238E27FC236}">
                <a16:creationId xmlns:a16="http://schemas.microsoft.com/office/drawing/2014/main" id="{E409B6B5-5482-1847-9F45-CA9D3F606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013" y="4741863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7" name="Rectangle 44">
            <a:extLst>
              <a:ext uri="{FF2B5EF4-FFF2-40B4-BE49-F238E27FC236}">
                <a16:creationId xmlns:a16="http://schemas.microsoft.com/office/drawing/2014/main" id="{73217FB6-7FD6-A84F-9B47-4E0BBF065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53244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48" name="Text Box 45">
            <a:extLst>
              <a:ext uri="{FF2B5EF4-FFF2-40B4-BE49-F238E27FC236}">
                <a16:creationId xmlns:a16="http://schemas.microsoft.com/office/drawing/2014/main" id="{96027EF0-25BA-6B43-8355-3D241DF4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64549" name="Rectangle 46">
            <a:extLst>
              <a:ext uri="{FF2B5EF4-FFF2-40B4-BE49-F238E27FC236}">
                <a16:creationId xmlns:a16="http://schemas.microsoft.com/office/drawing/2014/main" id="{626DC79C-5A87-1E44-B764-8E555CC5D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53371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50" name="Text Box 47">
            <a:extLst>
              <a:ext uri="{FF2B5EF4-FFF2-40B4-BE49-F238E27FC236}">
                <a16:creationId xmlns:a16="http://schemas.microsoft.com/office/drawing/2014/main" id="{600449C8-2183-5A45-8224-761BE3CF1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64551" name="Line 48">
            <a:extLst>
              <a:ext uri="{FF2B5EF4-FFF2-40B4-BE49-F238E27FC236}">
                <a16:creationId xmlns:a16="http://schemas.microsoft.com/office/drawing/2014/main" id="{8C0CCD48-3E0F-6141-8B0F-E486797715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0200" y="5924550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2" name="Line 49">
            <a:extLst>
              <a:ext uri="{FF2B5EF4-FFF2-40B4-BE49-F238E27FC236}">
                <a16:creationId xmlns:a16="http://schemas.microsoft.com/office/drawing/2014/main" id="{53F4B291-ABDF-2347-925D-8C3AB2641C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3000" y="62706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3" name="Line 50">
            <a:extLst>
              <a:ext uri="{FF2B5EF4-FFF2-40B4-BE49-F238E27FC236}">
                <a16:creationId xmlns:a16="http://schemas.microsoft.com/office/drawing/2014/main" id="{419EDF37-0CED-6E47-8CA5-F1829BFCD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2763" y="5927725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4" name="Line 51">
            <a:extLst>
              <a:ext uri="{FF2B5EF4-FFF2-40B4-BE49-F238E27FC236}">
                <a16:creationId xmlns:a16="http://schemas.microsoft.com/office/drawing/2014/main" id="{A16A768F-BA30-4C4E-A698-C219D52511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2250" y="4754563"/>
            <a:ext cx="54133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5" name="Line 52">
            <a:extLst>
              <a:ext uri="{FF2B5EF4-FFF2-40B4-BE49-F238E27FC236}">
                <a16:creationId xmlns:a16="http://schemas.microsoft.com/office/drawing/2014/main" id="{3E90C1A2-E15E-5F4C-8EF0-4F2736C9C4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813" y="4754563"/>
            <a:ext cx="527050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6" name="Rectangle 53">
            <a:extLst>
              <a:ext uri="{FF2B5EF4-FFF2-40B4-BE49-F238E27FC236}">
                <a16:creationId xmlns:a16="http://schemas.microsoft.com/office/drawing/2014/main" id="{4C767669-7ACF-3347-9362-EAD3F978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57" name="Rectangle 54">
            <a:extLst>
              <a:ext uri="{FF2B5EF4-FFF2-40B4-BE49-F238E27FC236}">
                <a16:creationId xmlns:a16="http://schemas.microsoft.com/office/drawing/2014/main" id="{6E1CB45C-BECA-7F4D-902E-F9C0F8C75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4558" name="Line 55">
            <a:extLst>
              <a:ext uri="{FF2B5EF4-FFF2-40B4-BE49-F238E27FC236}">
                <a16:creationId xmlns:a16="http://schemas.microsoft.com/office/drawing/2014/main" id="{EE8A7385-00D9-5544-840C-FA3652D4DE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4475" y="59261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9" name="Line 56">
            <a:extLst>
              <a:ext uri="{FF2B5EF4-FFF2-40B4-BE49-F238E27FC236}">
                <a16:creationId xmlns:a16="http://schemas.microsoft.com/office/drawing/2014/main" id="{8C3C4DB2-12CC-F747-A65C-48DC8FE02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59388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0" name="Line 57">
            <a:extLst>
              <a:ext uri="{FF2B5EF4-FFF2-40B4-BE49-F238E27FC236}">
                <a16:creationId xmlns:a16="http://schemas.microsoft.com/office/drawing/2014/main" id="{6F2B4E06-BDF1-8B49-9576-C3D41270B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1938" y="6270625"/>
            <a:ext cx="1246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1" name="Text Box 58">
            <a:extLst>
              <a:ext uri="{FF2B5EF4-FFF2-40B4-BE49-F238E27FC236}">
                <a16:creationId xmlns:a16="http://schemas.microsoft.com/office/drawing/2014/main" id="{098C523D-050A-AA46-AB04-AD6477A81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162050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3333FF"/>
                </a:solidFill>
                <a:latin typeface="Times New Roman" panose="02020603050405020304" pitchFamily="18" charset="0"/>
              </a:rPr>
              <a:t>host</a:t>
            </a:r>
          </a:p>
        </p:txBody>
      </p:sp>
      <p:sp>
        <p:nvSpPr>
          <p:cNvPr id="64562" name="Text Box 59">
            <a:extLst>
              <a:ext uri="{FF2B5EF4-FFF2-40B4-BE49-F238E27FC236}">
                <a16:creationId xmlns:a16="http://schemas.microsoft.com/office/drawing/2014/main" id="{096248E1-6161-4E48-BDC7-D76684361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63" y="11477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3333FF"/>
                </a:solidFill>
                <a:latin typeface="Times New Roman" panose="02020603050405020304" pitchFamily="18" charset="0"/>
              </a:rPr>
              <a:t>host</a:t>
            </a:r>
          </a:p>
        </p:txBody>
      </p:sp>
      <p:sp>
        <p:nvSpPr>
          <p:cNvPr id="64563" name="Text Box 60">
            <a:extLst>
              <a:ext uri="{FF2B5EF4-FFF2-40B4-BE49-F238E27FC236}">
                <a16:creationId xmlns:a16="http://schemas.microsoft.com/office/drawing/2014/main" id="{FE91D4A6-A73E-BD49-87AD-98012C34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3544888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router</a:t>
            </a:r>
          </a:p>
        </p:txBody>
      </p:sp>
      <p:sp>
        <p:nvSpPr>
          <p:cNvPr id="64564" name="Text Box 61">
            <a:extLst>
              <a:ext uri="{FF2B5EF4-FFF2-40B4-BE49-F238E27FC236}">
                <a16:creationId xmlns:a16="http://schemas.microsoft.com/office/drawing/2014/main" id="{BECCDE5B-ECC1-6947-8AF0-0FF6D0122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813" y="3559175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router</a:t>
            </a:r>
          </a:p>
        </p:txBody>
      </p:sp>
      <p:sp>
        <p:nvSpPr>
          <p:cNvPr id="64565" name="Line 62">
            <a:extLst>
              <a:ext uri="{FF2B5EF4-FFF2-40B4-BE49-F238E27FC236}">
                <a16:creationId xmlns:a16="http://schemas.microsoft.com/office/drawing/2014/main" id="{222D5B6B-89FE-744F-A074-EBB4A59CC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2036763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6" name="Line 63">
            <a:extLst>
              <a:ext uri="{FF2B5EF4-FFF2-40B4-BE49-F238E27FC236}">
                <a16:creationId xmlns:a16="http://schemas.microsoft.com/office/drawing/2014/main" id="{B3EDB18D-EB8C-AB48-8594-041E69738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825" y="3227388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67" name="Text Box 64">
            <a:extLst>
              <a:ext uri="{FF2B5EF4-FFF2-40B4-BE49-F238E27FC236}">
                <a16:creationId xmlns:a16="http://schemas.microsoft.com/office/drawing/2014/main" id="{3F797231-79E1-0345-A06C-F1B5C4CB4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263" y="166846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HTTP message</a:t>
            </a:r>
          </a:p>
        </p:txBody>
      </p:sp>
      <p:sp>
        <p:nvSpPr>
          <p:cNvPr id="64568" name="Text Box 65">
            <a:extLst>
              <a:ext uri="{FF2B5EF4-FFF2-40B4-BE49-F238E27FC236}">
                <a16:creationId xmlns:a16="http://schemas.microsoft.com/office/drawing/2014/main" id="{B77C175F-3FCF-0F42-AB3B-1088C7077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2873375"/>
            <a:ext cx="1352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TCP segment</a:t>
            </a:r>
          </a:p>
        </p:txBody>
      </p:sp>
      <p:sp>
        <p:nvSpPr>
          <p:cNvPr id="64569" name="Line 66">
            <a:extLst>
              <a:ext uri="{FF2B5EF4-FFF2-40B4-BE49-F238E27FC236}">
                <a16:creationId xmlns:a16="http://schemas.microsoft.com/office/drawing/2014/main" id="{AF06BCC1-EAC5-2E4D-A1DB-EE90E9AB3F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20838" y="44323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0" name="Line 67">
            <a:extLst>
              <a:ext uri="{FF2B5EF4-FFF2-40B4-BE49-F238E27FC236}">
                <a16:creationId xmlns:a16="http://schemas.microsoft.com/office/drawing/2014/main" id="{253C93ED-14DB-D240-9256-B1C6E25DF7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75" y="4446588"/>
            <a:ext cx="17446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1" name="Line 68">
            <a:extLst>
              <a:ext uri="{FF2B5EF4-FFF2-40B4-BE49-F238E27FC236}">
                <a16:creationId xmlns:a16="http://schemas.microsoft.com/office/drawing/2014/main" id="{8063A5EC-D1BF-C942-BACC-023F1166B2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9063" y="4432300"/>
            <a:ext cx="11763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72" name="Text Box 69">
            <a:extLst>
              <a:ext uri="{FF2B5EF4-FFF2-40B4-BE49-F238E27FC236}">
                <a16:creationId xmlns:a16="http://schemas.microsoft.com/office/drawing/2014/main" id="{2CF4F99C-8CF6-3145-80E8-FD008A6F7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4105275"/>
            <a:ext cx="1014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  <p:sp>
        <p:nvSpPr>
          <p:cNvPr id="64573" name="Text Box 70">
            <a:extLst>
              <a:ext uri="{FF2B5EF4-FFF2-40B4-BE49-F238E27FC236}">
                <a16:creationId xmlns:a16="http://schemas.microsoft.com/office/drawing/2014/main" id="{BE53F0B6-609D-3B47-B1B9-CB956B9B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413385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  <p:sp>
        <p:nvSpPr>
          <p:cNvPr id="64574" name="Text Box 71">
            <a:extLst>
              <a:ext uri="{FF2B5EF4-FFF2-40B4-BE49-F238E27FC236}">
                <a16:creationId xmlns:a16="http://schemas.microsoft.com/office/drawing/2014/main" id="{936A7FA9-4962-7A4A-88E9-D699F481C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525" y="4119563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</p:spTree>
    <p:extLst>
      <p:ext uri="{BB962C8B-B14F-4D97-AF65-F5344CB8AC3E}">
        <p14:creationId xmlns:p14="http://schemas.microsoft.com/office/powerpoint/2010/main" val="3373177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>
            <a:extLst>
              <a:ext uri="{FF2B5EF4-FFF2-40B4-BE49-F238E27FC236}">
                <a16:creationId xmlns:a16="http://schemas.microsoft.com/office/drawing/2014/main" id="{51F2408E-4EF8-3B4A-90CE-6CC50B83BA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712" y="3486989"/>
            <a:ext cx="8386763" cy="3038355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Link layer implemented in adaptor (network interface card)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Ethernet card, 802.11 card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Sending side: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Encapsulates datagram in a frame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Adds error checking bits, flow control, etc.</a:t>
            </a:r>
          </a:p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Receiving side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Looks for errors, flow control, etc.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Extracts datagram and passes to receiving node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E76C9613-4849-7A4F-A6ED-1644E7538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Digital adaptors Communicating</a:t>
            </a:r>
          </a:p>
        </p:txBody>
      </p:sp>
      <p:sp>
        <p:nvSpPr>
          <p:cNvPr id="35844" name="Text Box 5">
            <a:extLst>
              <a:ext uri="{FF2B5EF4-FFF2-40B4-BE49-F238E27FC236}">
                <a16:creationId xmlns:a16="http://schemas.microsoft.com/office/drawing/2014/main" id="{74166A24-E3A8-8B47-A8A3-28FA4C93C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2660650"/>
            <a:ext cx="977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sending</a:t>
            </a:r>
          </a:p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node</a:t>
            </a:r>
          </a:p>
        </p:txBody>
      </p:sp>
      <p:grpSp>
        <p:nvGrpSpPr>
          <p:cNvPr id="35845" name="Group 6">
            <a:extLst>
              <a:ext uri="{FF2B5EF4-FFF2-40B4-BE49-F238E27FC236}">
                <a16:creationId xmlns:a16="http://schemas.microsoft.com/office/drawing/2014/main" id="{9D53225C-656E-5345-AD24-AC78B779F472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2185988"/>
            <a:ext cx="965200" cy="427037"/>
            <a:chOff x="1477" y="1377"/>
            <a:chExt cx="608" cy="269"/>
          </a:xfrm>
        </p:grpSpPr>
        <p:sp>
          <p:nvSpPr>
            <p:cNvPr id="35864" name="Rectangle 7">
              <a:extLst>
                <a:ext uri="{FF2B5EF4-FFF2-40B4-BE49-F238E27FC236}">
                  <a16:creationId xmlns:a16="http://schemas.microsoft.com/office/drawing/2014/main" id="{AAD017BE-31F6-E74E-859B-C2285B314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865" name="Rectangle 8">
              <a:extLst>
                <a:ext uri="{FF2B5EF4-FFF2-40B4-BE49-F238E27FC236}">
                  <a16:creationId xmlns:a16="http://schemas.microsoft.com/office/drawing/2014/main" id="{354A9BA4-59C5-7E4E-8AED-3B13EC7DE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>
                  <a:solidFill>
                    <a:srgbClr val="FF0000"/>
                  </a:solidFill>
                  <a:latin typeface="Comic Sans MS" panose="030F0902030302020204" pitchFamily="66" charset="0"/>
                </a:rPr>
                <a:t>frame</a:t>
              </a:r>
              <a:endParaRPr lang="en-US" altLang="en-US" sz="1800" b="0">
                <a:latin typeface="Comic Sans MS" panose="030F0902030302020204" pitchFamily="66" charset="0"/>
              </a:endParaRPr>
            </a:p>
          </p:txBody>
        </p:sp>
      </p:grpSp>
      <p:sp>
        <p:nvSpPr>
          <p:cNvPr id="35846" name="Line 9">
            <a:extLst>
              <a:ext uri="{FF2B5EF4-FFF2-40B4-BE49-F238E27FC236}">
                <a16:creationId xmlns:a16="http://schemas.microsoft.com/office/drawing/2014/main" id="{7D5F99DB-25A9-B546-BCB8-85FE6C18D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7238" y="2454275"/>
            <a:ext cx="2527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Rectangle 10">
            <a:extLst>
              <a:ext uri="{FF2B5EF4-FFF2-40B4-BE49-F238E27FC236}">
                <a16:creationId xmlns:a16="http://schemas.microsoft.com/office/drawing/2014/main" id="{D220BD43-70CB-E940-A071-834C2B37D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388" y="1392238"/>
            <a:ext cx="1125537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8" name="Rectangle 11">
            <a:extLst>
              <a:ext uri="{FF2B5EF4-FFF2-40B4-BE49-F238E27FC236}">
                <a16:creationId xmlns:a16="http://schemas.microsoft.com/office/drawing/2014/main" id="{2B6FE597-C8E1-C840-83E5-6BB3529E1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3425" y="1771650"/>
            <a:ext cx="487363" cy="2809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9" name="Rectangle 12">
            <a:extLst>
              <a:ext uri="{FF2B5EF4-FFF2-40B4-BE49-F238E27FC236}">
                <a16:creationId xmlns:a16="http://schemas.microsoft.com/office/drawing/2014/main" id="{02F83B33-1CC4-C641-A3BB-10AA8B507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392238"/>
            <a:ext cx="1125538" cy="12207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0" name="Rectangle 13">
            <a:extLst>
              <a:ext uri="{FF2B5EF4-FFF2-40B4-BE49-F238E27FC236}">
                <a16:creationId xmlns:a16="http://schemas.microsoft.com/office/drawing/2014/main" id="{2B12EEB6-2562-A54E-9B0A-760630303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1763713"/>
            <a:ext cx="487362" cy="2571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1" name="Text Box 14">
            <a:extLst>
              <a:ext uri="{FF2B5EF4-FFF2-40B4-BE49-F238E27FC236}">
                <a16:creationId xmlns:a16="http://schemas.microsoft.com/office/drawing/2014/main" id="{1CE93BD6-2D20-FD4D-B626-286DD9C4D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622550"/>
            <a:ext cx="1139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receiving</a:t>
            </a:r>
          </a:p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node</a:t>
            </a:r>
          </a:p>
        </p:txBody>
      </p:sp>
      <p:sp>
        <p:nvSpPr>
          <p:cNvPr id="35852" name="Line 15">
            <a:extLst>
              <a:ext uri="{FF2B5EF4-FFF2-40B4-BE49-F238E27FC236}">
                <a16:creationId xmlns:a16="http://schemas.microsoft.com/office/drawing/2014/main" id="{E9C03FD9-2C55-6241-9AA9-F5EDA19BD6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3750" y="1611313"/>
            <a:ext cx="414338" cy="2206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Text Box 16">
            <a:extLst>
              <a:ext uri="{FF2B5EF4-FFF2-40B4-BE49-F238E27FC236}">
                <a16:creationId xmlns:a16="http://schemas.microsoft.com/office/drawing/2014/main" id="{B85D9B2C-C1EE-0446-9B86-0ED7E6512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738" y="12446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 dirty="0">
                <a:solidFill>
                  <a:srgbClr val="FF0000"/>
                </a:solidFill>
                <a:latin typeface="Comic Sans MS" panose="030F0902030302020204" pitchFamily="66" charset="0"/>
              </a:rPr>
              <a:t>datagram</a:t>
            </a:r>
            <a:endParaRPr lang="en-US" altLang="en-US" sz="1800" b="0" dirty="0">
              <a:latin typeface="Comic Sans MS" panose="030F0902030302020204" pitchFamily="66" charset="0"/>
            </a:endParaRPr>
          </a:p>
        </p:txBody>
      </p:sp>
      <p:sp>
        <p:nvSpPr>
          <p:cNvPr id="35854" name="Freeform 17">
            <a:extLst>
              <a:ext uri="{FF2B5EF4-FFF2-40B4-BE49-F238E27FC236}">
                <a16:creationId xmlns:a16="http://schemas.microsoft.com/office/drawing/2014/main" id="{E9B96E8F-E3EA-A34E-B8AD-A6EDA8943484}"/>
              </a:ext>
            </a:extLst>
          </p:cNvPr>
          <p:cNvSpPr>
            <a:spLocks/>
          </p:cNvSpPr>
          <p:nvPr/>
        </p:nvSpPr>
        <p:spPr bwMode="auto">
          <a:xfrm>
            <a:off x="1746250" y="1978025"/>
            <a:ext cx="695325" cy="460375"/>
          </a:xfrm>
          <a:custGeom>
            <a:avLst/>
            <a:gdLst>
              <a:gd name="T0" fmla="*/ 2147483647 w 438"/>
              <a:gd name="T1" fmla="*/ 0 h 290"/>
              <a:gd name="T2" fmla="*/ 2147483647 w 438"/>
              <a:gd name="T3" fmla="*/ 2147483647 h 290"/>
              <a:gd name="T4" fmla="*/ 2147483647 w 438"/>
              <a:gd name="T5" fmla="*/ 2147483647 h 290"/>
              <a:gd name="T6" fmla="*/ 2147483647 w 438"/>
              <a:gd name="T7" fmla="*/ 2147483647 h 290"/>
              <a:gd name="T8" fmla="*/ 0 60000 65536"/>
              <a:gd name="T9" fmla="*/ 0 60000 65536"/>
              <a:gd name="T10" fmla="*/ 0 60000 65536"/>
              <a:gd name="T11" fmla="*/ 0 60000 65536"/>
              <a:gd name="T12" fmla="*/ 0 w 438"/>
              <a:gd name="T13" fmla="*/ 0 h 290"/>
              <a:gd name="T14" fmla="*/ 438 w 438"/>
              <a:gd name="T15" fmla="*/ 290 h 2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8" h="290">
                <a:moveTo>
                  <a:pt x="15" y="0"/>
                </a:moveTo>
                <a:cubicBezTo>
                  <a:pt x="7" y="58"/>
                  <a:pt x="0" y="117"/>
                  <a:pt x="15" y="162"/>
                </a:cubicBezTo>
                <a:cubicBezTo>
                  <a:pt x="30" y="207"/>
                  <a:pt x="38" y="248"/>
                  <a:pt x="108" y="269"/>
                </a:cubicBezTo>
                <a:cubicBezTo>
                  <a:pt x="178" y="290"/>
                  <a:pt x="383" y="282"/>
                  <a:pt x="438" y="285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5855" name="Group 18">
            <a:extLst>
              <a:ext uri="{FF2B5EF4-FFF2-40B4-BE49-F238E27FC236}">
                <a16:creationId xmlns:a16="http://schemas.microsoft.com/office/drawing/2014/main" id="{5BB84E65-61BD-CF4B-939C-1A6E03439166}"/>
              </a:ext>
            </a:extLst>
          </p:cNvPr>
          <p:cNvGrpSpPr>
            <a:grpSpLocks/>
          </p:cNvGrpSpPr>
          <p:nvPr/>
        </p:nvGrpSpPr>
        <p:grpSpPr bwMode="auto">
          <a:xfrm>
            <a:off x="5819775" y="2179638"/>
            <a:ext cx="965200" cy="427037"/>
            <a:chOff x="1477" y="1377"/>
            <a:chExt cx="608" cy="269"/>
          </a:xfrm>
        </p:grpSpPr>
        <p:sp>
          <p:nvSpPr>
            <p:cNvPr id="35862" name="Rectangle 19">
              <a:extLst>
                <a:ext uri="{FF2B5EF4-FFF2-40B4-BE49-F238E27FC236}">
                  <a16:creationId xmlns:a16="http://schemas.microsoft.com/office/drawing/2014/main" id="{673DA723-0B13-4145-943C-61A52DC65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" y="1377"/>
              <a:ext cx="608" cy="26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863" name="Rectangle 20">
              <a:extLst>
                <a:ext uri="{FF2B5EF4-FFF2-40B4-BE49-F238E27FC236}">
                  <a16:creationId xmlns:a16="http://schemas.microsoft.com/office/drawing/2014/main" id="{A7812EDD-B8EB-224D-8C27-008F66C4B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" y="1415"/>
              <a:ext cx="477" cy="18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>
                  <a:solidFill>
                    <a:srgbClr val="FF0000"/>
                  </a:solidFill>
                  <a:latin typeface="Comic Sans MS" panose="030F0902030302020204" pitchFamily="66" charset="0"/>
                </a:rPr>
                <a:t>frame</a:t>
              </a:r>
              <a:endParaRPr lang="en-US" altLang="en-US" sz="1800" b="0">
                <a:latin typeface="Comic Sans MS" panose="030F0902030302020204" pitchFamily="66" charset="0"/>
              </a:endParaRPr>
            </a:p>
          </p:txBody>
        </p:sp>
      </p:grpSp>
      <p:sp>
        <p:nvSpPr>
          <p:cNvPr id="35856" name="Text Box 21">
            <a:extLst>
              <a:ext uri="{FF2B5EF4-FFF2-40B4-BE49-F238E27FC236}">
                <a16:creationId xmlns:a16="http://schemas.microsoft.com/office/drawing/2014/main" id="{9D2937A5-3362-CA42-B979-912939C4D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2617788"/>
            <a:ext cx="1019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adapter</a:t>
            </a:r>
          </a:p>
        </p:txBody>
      </p:sp>
      <p:sp>
        <p:nvSpPr>
          <p:cNvPr id="35857" name="Text Box 22">
            <a:extLst>
              <a:ext uri="{FF2B5EF4-FFF2-40B4-BE49-F238E27FC236}">
                <a16:creationId xmlns:a16="http://schemas.microsoft.com/office/drawing/2014/main" id="{D1CB899F-DF45-AA4E-AE9D-F9A320382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2624138"/>
            <a:ext cx="1019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adapter</a:t>
            </a:r>
          </a:p>
        </p:txBody>
      </p:sp>
      <p:sp>
        <p:nvSpPr>
          <p:cNvPr id="35858" name="AutoShape 23">
            <a:extLst>
              <a:ext uri="{FF2B5EF4-FFF2-40B4-BE49-F238E27FC236}">
                <a16:creationId xmlns:a16="http://schemas.microsoft.com/office/drawing/2014/main" id="{84A79312-68CA-4845-A356-C26FC7F27A8F}"/>
              </a:ext>
            </a:extLst>
          </p:cNvPr>
          <p:cNvSpPr>
            <a:spLocks/>
          </p:cNvSpPr>
          <p:nvPr/>
        </p:nvSpPr>
        <p:spPr bwMode="auto">
          <a:xfrm rot="5399521">
            <a:off x="4533901" y="555625"/>
            <a:ext cx="220662" cy="2865437"/>
          </a:xfrm>
          <a:prstGeom prst="leftBrace">
            <a:avLst>
              <a:gd name="adj1" fmla="val 10821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9" name="Text Box 24">
            <a:extLst>
              <a:ext uri="{FF2B5EF4-FFF2-40B4-BE49-F238E27FC236}">
                <a16:creationId xmlns:a16="http://schemas.microsoft.com/office/drawing/2014/main" id="{C945ACDB-D86F-464F-BD8E-4E38CEDE1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1511300"/>
            <a:ext cx="2103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800" b="0">
                <a:latin typeface="Comic Sans MS" panose="030F0902030302020204" pitchFamily="66" charset="0"/>
              </a:rPr>
              <a:t>link layer protocol</a:t>
            </a:r>
          </a:p>
        </p:txBody>
      </p:sp>
      <p:sp>
        <p:nvSpPr>
          <p:cNvPr id="35860" name="Freeform 25">
            <a:extLst>
              <a:ext uri="{FF2B5EF4-FFF2-40B4-BE49-F238E27FC236}">
                <a16:creationId xmlns:a16="http://schemas.microsoft.com/office/drawing/2014/main" id="{12951C97-496A-2340-BA5B-7B63E301CB35}"/>
              </a:ext>
            </a:extLst>
          </p:cNvPr>
          <p:cNvSpPr>
            <a:spLocks/>
          </p:cNvSpPr>
          <p:nvPr/>
        </p:nvSpPr>
        <p:spPr bwMode="auto">
          <a:xfrm>
            <a:off x="6704013" y="2063750"/>
            <a:ext cx="647700" cy="342900"/>
          </a:xfrm>
          <a:custGeom>
            <a:avLst/>
            <a:gdLst>
              <a:gd name="T0" fmla="*/ 0 w 408"/>
              <a:gd name="T1" fmla="*/ 2147483647 h 216"/>
              <a:gd name="T2" fmla="*/ 2147483647 w 408"/>
              <a:gd name="T3" fmla="*/ 2147483647 h 216"/>
              <a:gd name="T4" fmla="*/ 2147483647 w 408"/>
              <a:gd name="T5" fmla="*/ 2147483647 h 216"/>
              <a:gd name="T6" fmla="*/ 2147483647 w 408"/>
              <a:gd name="T7" fmla="*/ 0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408"/>
              <a:gd name="T13" fmla="*/ 0 h 216"/>
              <a:gd name="T14" fmla="*/ 408 w 40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" h="216">
                <a:moveTo>
                  <a:pt x="0" y="208"/>
                </a:moveTo>
                <a:cubicBezTo>
                  <a:pt x="62" y="212"/>
                  <a:pt x="124" y="216"/>
                  <a:pt x="184" y="208"/>
                </a:cubicBezTo>
                <a:cubicBezTo>
                  <a:pt x="244" y="200"/>
                  <a:pt x="324" y="196"/>
                  <a:pt x="361" y="161"/>
                </a:cubicBezTo>
                <a:cubicBezTo>
                  <a:pt x="398" y="126"/>
                  <a:pt x="400" y="27"/>
                  <a:pt x="408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24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sz="3600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Multiple Access Protocols</a:t>
            </a:r>
          </a:p>
        </p:txBody>
      </p:sp>
    </p:spTree>
    <p:extLst>
      <p:ext uri="{BB962C8B-B14F-4D97-AF65-F5344CB8AC3E}">
        <p14:creationId xmlns:p14="http://schemas.microsoft.com/office/powerpoint/2010/main" val="367871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MAC protocols: taxonomy</a:t>
            </a:r>
            <a:endParaRPr lang="en-US" sz="3300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608772" y="1268761"/>
            <a:ext cx="7635636" cy="43095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dirty="0"/>
              <a:t>Three broad classes:</a:t>
            </a:r>
          </a:p>
          <a:p>
            <a:r>
              <a:rPr lang="en-US" dirty="0"/>
              <a:t>Channel partitioning</a:t>
            </a:r>
          </a:p>
          <a:p>
            <a:pPr lvl="1"/>
            <a:r>
              <a:rPr lang="en-US" dirty="0"/>
              <a:t>divide channel into smaller </a:t>
            </a:r>
            <a:r>
              <a:rPr lang="en-US" altLang="ja-JP" dirty="0"/>
              <a:t>“</a:t>
            </a:r>
            <a:r>
              <a:rPr lang="en-US" dirty="0"/>
              <a:t>pieces</a:t>
            </a:r>
            <a:r>
              <a:rPr lang="en-US" altLang="ja-JP" dirty="0"/>
              <a:t>”</a:t>
            </a:r>
            <a:r>
              <a:rPr lang="en-US" dirty="0"/>
              <a:t> (time slots, frequency, code)</a:t>
            </a:r>
          </a:p>
          <a:p>
            <a:pPr lvl="1"/>
            <a:r>
              <a:rPr lang="en-US" dirty="0"/>
              <a:t>allocate piece to node for exclusive use</a:t>
            </a:r>
          </a:p>
          <a:p>
            <a:pPr lvl="1"/>
            <a:r>
              <a:rPr lang="en-US" dirty="0"/>
              <a:t>TDMA, FDMA, CDMA</a:t>
            </a:r>
          </a:p>
          <a:p>
            <a:r>
              <a:rPr lang="en-US" dirty="0"/>
              <a:t>“taking turns</a:t>
            </a:r>
            <a:r>
              <a:rPr lang="en-US" altLang="ja-JP" dirty="0"/>
              <a:t>”</a:t>
            </a:r>
            <a:endParaRPr lang="en-US" dirty="0"/>
          </a:p>
          <a:p>
            <a:pPr lvl="1"/>
            <a:r>
              <a:rPr lang="en-US" dirty="0"/>
              <a:t>nodes take turns, but nodes with more to send can take longer turns</a:t>
            </a:r>
          </a:p>
          <a:p>
            <a:r>
              <a:rPr lang="en-US" b="1" dirty="0"/>
              <a:t>Random access (our interest)</a:t>
            </a:r>
          </a:p>
          <a:p>
            <a:pPr lvl="1"/>
            <a:r>
              <a:rPr lang="en-US" dirty="0"/>
              <a:t>channel not divided, allow collisions</a:t>
            </a:r>
          </a:p>
          <a:p>
            <a:pPr lvl="1"/>
            <a:r>
              <a:rPr lang="en-US" altLang="ja-JP" dirty="0"/>
              <a:t>“</a:t>
            </a:r>
            <a:r>
              <a:rPr lang="en-US" dirty="0"/>
              <a:t>recover</a:t>
            </a:r>
            <a:r>
              <a:rPr lang="en-US" altLang="ja-JP" dirty="0"/>
              <a:t>”</a:t>
            </a:r>
            <a:r>
              <a:rPr lang="en-US" dirty="0"/>
              <a:t> from collisions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Multiple access links, protocols</a:t>
            </a:r>
            <a:endParaRPr lang="en-US" sz="330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A4DB250C-FCF5-CC4D-B049-42D6C0DD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1" y="879148"/>
            <a:ext cx="7842761" cy="246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dirty="0"/>
              <a:t>Two types of “links</a:t>
            </a:r>
            <a:r>
              <a:rPr lang="en-US" altLang="ja-JP" dirty="0"/>
              <a:t>”</a:t>
            </a:r>
            <a:r>
              <a:rPr lang="en-US" dirty="0"/>
              <a:t>:</a:t>
            </a:r>
          </a:p>
          <a:p>
            <a:r>
              <a:rPr lang="en-US" dirty="0"/>
              <a:t>Point-to-point</a:t>
            </a:r>
          </a:p>
          <a:p>
            <a:pPr lvl="1"/>
            <a:r>
              <a:rPr lang="en-US" dirty="0"/>
              <a:t>Point-to-point link between Ethernet switch and  host</a:t>
            </a:r>
          </a:p>
          <a:p>
            <a:pPr lvl="1"/>
            <a:r>
              <a:rPr lang="en-US" dirty="0"/>
              <a:t>PPP for dial-up access</a:t>
            </a:r>
          </a:p>
          <a:p>
            <a:r>
              <a:rPr lang="en-US" dirty="0"/>
              <a:t>Broadcast (shared wire or medium)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Old-fashioned Ethernet</a:t>
            </a:r>
          </a:p>
          <a:p>
            <a:pPr lvl="1"/>
            <a:r>
              <a:rPr lang="en-US" dirty="0"/>
              <a:t>Upstream HFC in cable-based access network</a:t>
            </a:r>
          </a:p>
          <a:p>
            <a:pPr lvl="1"/>
            <a:r>
              <a:rPr lang="en-US" dirty="0"/>
              <a:t>802.11 wireless LAN, 4G/4G. satellite</a:t>
            </a:r>
          </a:p>
          <a:p>
            <a:endParaRPr lang="en-US" dirty="0"/>
          </a:p>
        </p:txBody>
      </p:sp>
      <p:sp>
        <p:nvSpPr>
          <p:cNvPr id="471" name="Text Box 5">
            <a:extLst>
              <a:ext uri="{FF2B5EF4-FFF2-40B4-BE49-F238E27FC236}">
                <a16:creationId xmlns:a16="http://schemas.microsoft.com/office/drawing/2014/main" id="{2134EC04-C5E3-F242-90E6-F19A88A1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00" y="5538399"/>
            <a:ext cx="1319592" cy="367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shared wire (e.g.,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472" name="Text Box 6">
            <a:extLst>
              <a:ext uri="{FF2B5EF4-FFF2-40B4-BE49-F238E27FC236}">
                <a16:creationId xmlns:a16="http://schemas.microsoft.com/office/drawing/2014/main" id="{CEE26344-B09B-5B4B-A47E-E5082743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8133" y="5609577"/>
            <a:ext cx="1356462" cy="22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shared radio: </a:t>
            </a:r>
            <a:r>
              <a:rPr lang="en-US" sz="105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05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3" name="Text Box 7">
            <a:extLst>
              <a:ext uri="{FF2B5EF4-FFF2-40B4-BE49-F238E27FC236}">
                <a16:creationId xmlns:a16="http://schemas.microsoft.com/office/drawing/2014/main" id="{06CF1C6B-422C-1444-877E-6282ED97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165" y="5613154"/>
            <a:ext cx="1612942" cy="22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shared radio: satellite </a:t>
            </a:r>
          </a:p>
        </p:txBody>
      </p:sp>
      <p:sp>
        <p:nvSpPr>
          <p:cNvPr id="474" name="Text Box 8">
            <a:extLst>
              <a:ext uri="{FF2B5EF4-FFF2-40B4-BE49-F238E27FC236}">
                <a16:creationId xmlns:a16="http://schemas.microsoft.com/office/drawing/2014/main" id="{3F461FAF-2D2F-B54F-9957-BE72E13B7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320" y="5563041"/>
            <a:ext cx="1999940" cy="367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humans at a cocktail party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(shared air, acoustical)</a:t>
            </a:r>
          </a:p>
        </p:txBody>
      </p:sp>
      <p:sp>
        <p:nvSpPr>
          <p:cNvPr id="475" name="Line 173">
            <a:extLst>
              <a:ext uri="{FF2B5EF4-FFF2-40B4-BE49-F238E27FC236}">
                <a16:creationId xmlns:a16="http://schemas.microsoft.com/office/drawing/2014/main" id="{3F306567-9F2F-4149-9D30-2173B4370A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84417" y="4659719"/>
            <a:ext cx="350044" cy="6679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76" name="Line 174">
            <a:extLst>
              <a:ext uri="{FF2B5EF4-FFF2-40B4-BE49-F238E27FC236}">
                <a16:creationId xmlns:a16="http://schemas.microsoft.com/office/drawing/2014/main" id="{7FB886E9-9D2D-B64D-87A8-FC07C88CC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1319" y="5013333"/>
            <a:ext cx="182166" cy="11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77" name="Line 175">
            <a:extLst>
              <a:ext uri="{FF2B5EF4-FFF2-40B4-BE49-F238E27FC236}">
                <a16:creationId xmlns:a16="http://schemas.microsoft.com/office/drawing/2014/main" id="{197F6785-17A4-034A-979B-B8B5BA4F8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0117" y="5265746"/>
            <a:ext cx="142875" cy="11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78" name="Line 176">
            <a:extLst>
              <a:ext uri="{FF2B5EF4-FFF2-40B4-BE49-F238E27FC236}">
                <a16:creationId xmlns:a16="http://schemas.microsoft.com/office/drawing/2014/main" id="{70DDD911-DBF3-7F4F-BF66-8853AA4181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3492" y="4908558"/>
            <a:ext cx="133350" cy="59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79" name="Group 382">
            <a:extLst>
              <a:ext uri="{FF2B5EF4-FFF2-40B4-BE49-F238E27FC236}">
                <a16:creationId xmlns:a16="http://schemas.microsoft.com/office/drawing/2014/main" id="{444C4E2A-E876-FA42-B00E-F2550AD7EDC3}"/>
              </a:ext>
            </a:extLst>
          </p:cNvPr>
          <p:cNvGrpSpPr>
            <a:grpSpLocks/>
          </p:cNvGrpSpPr>
          <p:nvPr/>
        </p:nvGrpSpPr>
        <p:grpSpPr bwMode="auto">
          <a:xfrm>
            <a:off x="5262968" y="5319377"/>
            <a:ext cx="216694" cy="165497"/>
            <a:chOff x="2274" y="2821"/>
            <a:chExt cx="215" cy="238"/>
          </a:xfrm>
        </p:grpSpPr>
        <p:sp>
          <p:nvSpPr>
            <p:cNvPr id="480" name="Freeform 383">
              <a:extLst>
                <a:ext uri="{FF2B5EF4-FFF2-40B4-BE49-F238E27FC236}">
                  <a16:creationId xmlns:a16="http://schemas.microsoft.com/office/drawing/2014/main" id="{BDDB8C29-61C8-B44A-A0C9-80B160DD0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1" name="Line 384">
              <a:extLst>
                <a:ext uri="{FF2B5EF4-FFF2-40B4-BE49-F238E27FC236}">
                  <a16:creationId xmlns:a16="http://schemas.microsoft.com/office/drawing/2014/main" id="{8F4AE323-F3F4-E14E-B478-2730ECFD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2" name="Freeform 385">
              <a:extLst>
                <a:ext uri="{FF2B5EF4-FFF2-40B4-BE49-F238E27FC236}">
                  <a16:creationId xmlns:a16="http://schemas.microsoft.com/office/drawing/2014/main" id="{41C8AF46-22BA-2346-AD20-B0D2DA936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3" name="Line 386">
              <a:extLst>
                <a:ext uri="{FF2B5EF4-FFF2-40B4-BE49-F238E27FC236}">
                  <a16:creationId xmlns:a16="http://schemas.microsoft.com/office/drawing/2014/main" id="{FF499369-05D1-BD40-A15C-F1F4775FF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4" name="Freeform 387">
              <a:extLst>
                <a:ext uri="{FF2B5EF4-FFF2-40B4-BE49-F238E27FC236}">
                  <a16:creationId xmlns:a16="http://schemas.microsoft.com/office/drawing/2014/main" id="{FF57B98D-A160-3344-BA6D-DBC150EED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5" name="Line 388">
              <a:extLst>
                <a:ext uri="{FF2B5EF4-FFF2-40B4-BE49-F238E27FC236}">
                  <a16:creationId xmlns:a16="http://schemas.microsoft.com/office/drawing/2014/main" id="{0700E589-A21D-F84B-8C68-40D1B51EE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6" name="Freeform 389">
              <a:extLst>
                <a:ext uri="{FF2B5EF4-FFF2-40B4-BE49-F238E27FC236}">
                  <a16:creationId xmlns:a16="http://schemas.microsoft.com/office/drawing/2014/main" id="{75397DE6-7C44-4F44-9365-9A1D35474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7" name="Freeform 390">
              <a:extLst>
                <a:ext uri="{FF2B5EF4-FFF2-40B4-BE49-F238E27FC236}">
                  <a16:creationId xmlns:a16="http://schemas.microsoft.com/office/drawing/2014/main" id="{368EB1B3-47F7-2447-B958-2BCE0F178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8" name="Rectangle 391">
              <a:extLst>
                <a:ext uri="{FF2B5EF4-FFF2-40B4-BE49-F238E27FC236}">
                  <a16:creationId xmlns:a16="http://schemas.microsoft.com/office/drawing/2014/main" id="{C14D26ED-4841-3E46-BF7A-83D8D95E9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9" name="Freeform 392">
              <a:extLst>
                <a:ext uri="{FF2B5EF4-FFF2-40B4-BE49-F238E27FC236}">
                  <a16:creationId xmlns:a16="http://schemas.microsoft.com/office/drawing/2014/main" id="{F7380919-6949-F94F-8330-C7FD85D06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0" name="Line 393">
              <a:extLst>
                <a:ext uri="{FF2B5EF4-FFF2-40B4-BE49-F238E27FC236}">
                  <a16:creationId xmlns:a16="http://schemas.microsoft.com/office/drawing/2014/main" id="{572E4DD5-2700-084B-A313-B26B6D4CD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1" name="Line 394">
              <a:extLst>
                <a:ext uri="{FF2B5EF4-FFF2-40B4-BE49-F238E27FC236}">
                  <a16:creationId xmlns:a16="http://schemas.microsoft.com/office/drawing/2014/main" id="{AA53B8C5-637F-3A4F-90EA-F02C41B17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2" name="Line 395">
              <a:extLst>
                <a:ext uri="{FF2B5EF4-FFF2-40B4-BE49-F238E27FC236}">
                  <a16:creationId xmlns:a16="http://schemas.microsoft.com/office/drawing/2014/main" id="{9441D979-2998-2648-980D-EA524FE9B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3" name="Freeform 396">
              <a:extLst>
                <a:ext uri="{FF2B5EF4-FFF2-40B4-BE49-F238E27FC236}">
                  <a16:creationId xmlns:a16="http://schemas.microsoft.com/office/drawing/2014/main" id="{7F4AFBF0-B087-2B49-B22A-242928895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4" name="Group 398">
            <a:extLst>
              <a:ext uri="{FF2B5EF4-FFF2-40B4-BE49-F238E27FC236}">
                <a16:creationId xmlns:a16="http://schemas.microsoft.com/office/drawing/2014/main" id="{BBD74A9D-6F6D-8246-9DE8-B4C2AB33096F}"/>
              </a:ext>
            </a:extLst>
          </p:cNvPr>
          <p:cNvGrpSpPr>
            <a:grpSpLocks/>
          </p:cNvGrpSpPr>
          <p:nvPr/>
        </p:nvGrpSpPr>
        <p:grpSpPr bwMode="auto">
          <a:xfrm>
            <a:off x="5642777" y="5305089"/>
            <a:ext cx="167879" cy="190500"/>
            <a:chOff x="2274" y="2821"/>
            <a:chExt cx="215" cy="238"/>
          </a:xfrm>
        </p:grpSpPr>
        <p:sp>
          <p:nvSpPr>
            <p:cNvPr id="495" name="Freeform 399">
              <a:extLst>
                <a:ext uri="{FF2B5EF4-FFF2-40B4-BE49-F238E27FC236}">
                  <a16:creationId xmlns:a16="http://schemas.microsoft.com/office/drawing/2014/main" id="{12E023A5-7FBF-5C48-B02C-B77994909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6" name="Line 400">
              <a:extLst>
                <a:ext uri="{FF2B5EF4-FFF2-40B4-BE49-F238E27FC236}">
                  <a16:creationId xmlns:a16="http://schemas.microsoft.com/office/drawing/2014/main" id="{22601291-2593-D546-BEC9-0877AF59F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7" name="Freeform 401">
              <a:extLst>
                <a:ext uri="{FF2B5EF4-FFF2-40B4-BE49-F238E27FC236}">
                  <a16:creationId xmlns:a16="http://schemas.microsoft.com/office/drawing/2014/main" id="{71ACC171-BB81-7641-9ACA-D8DDAF220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8" name="Line 402">
              <a:extLst>
                <a:ext uri="{FF2B5EF4-FFF2-40B4-BE49-F238E27FC236}">
                  <a16:creationId xmlns:a16="http://schemas.microsoft.com/office/drawing/2014/main" id="{AF45D7DA-B67F-DC46-BF98-1EF5C1B0E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9" name="Freeform 403">
              <a:extLst>
                <a:ext uri="{FF2B5EF4-FFF2-40B4-BE49-F238E27FC236}">
                  <a16:creationId xmlns:a16="http://schemas.microsoft.com/office/drawing/2014/main" id="{ABE18084-E411-0446-A052-86BB1FD39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0" name="Line 404">
              <a:extLst>
                <a:ext uri="{FF2B5EF4-FFF2-40B4-BE49-F238E27FC236}">
                  <a16:creationId xmlns:a16="http://schemas.microsoft.com/office/drawing/2014/main" id="{AAFB5D72-E469-954F-B6D8-5737C3999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1" name="Freeform 405">
              <a:extLst>
                <a:ext uri="{FF2B5EF4-FFF2-40B4-BE49-F238E27FC236}">
                  <a16:creationId xmlns:a16="http://schemas.microsoft.com/office/drawing/2014/main" id="{6FA32C76-7534-3A4B-837A-FC8A46B9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2" name="Freeform 406">
              <a:extLst>
                <a:ext uri="{FF2B5EF4-FFF2-40B4-BE49-F238E27FC236}">
                  <a16:creationId xmlns:a16="http://schemas.microsoft.com/office/drawing/2014/main" id="{C264D84A-28A9-B04F-867C-C194EF3C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3" name="Rectangle 407">
              <a:extLst>
                <a:ext uri="{FF2B5EF4-FFF2-40B4-BE49-F238E27FC236}">
                  <a16:creationId xmlns:a16="http://schemas.microsoft.com/office/drawing/2014/main" id="{E212E0B0-8257-BE48-B090-B257D29E6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4" name="Freeform 408">
              <a:extLst>
                <a:ext uri="{FF2B5EF4-FFF2-40B4-BE49-F238E27FC236}">
                  <a16:creationId xmlns:a16="http://schemas.microsoft.com/office/drawing/2014/main" id="{F4CB953E-50B8-1940-AF9A-28E1B0DB1D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5" name="Line 409">
              <a:extLst>
                <a:ext uri="{FF2B5EF4-FFF2-40B4-BE49-F238E27FC236}">
                  <a16:creationId xmlns:a16="http://schemas.microsoft.com/office/drawing/2014/main" id="{18E09DFC-F4BB-424E-BFFD-3B3068580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6" name="Line 410">
              <a:extLst>
                <a:ext uri="{FF2B5EF4-FFF2-40B4-BE49-F238E27FC236}">
                  <a16:creationId xmlns:a16="http://schemas.microsoft.com/office/drawing/2014/main" id="{17E6715E-7466-E44B-8DAE-05A382E0F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7" name="Line 411">
              <a:extLst>
                <a:ext uri="{FF2B5EF4-FFF2-40B4-BE49-F238E27FC236}">
                  <a16:creationId xmlns:a16="http://schemas.microsoft.com/office/drawing/2014/main" id="{6EF7AAC8-C8C7-2B48-B5DD-DB69FB889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8" name="Freeform 412">
              <a:extLst>
                <a:ext uri="{FF2B5EF4-FFF2-40B4-BE49-F238E27FC236}">
                  <a16:creationId xmlns:a16="http://schemas.microsoft.com/office/drawing/2014/main" id="{30D8703F-1419-2B46-8305-471C2403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09" name="Group 413">
            <a:extLst>
              <a:ext uri="{FF2B5EF4-FFF2-40B4-BE49-F238E27FC236}">
                <a16:creationId xmlns:a16="http://schemas.microsoft.com/office/drawing/2014/main" id="{975F8A05-A054-D847-8C71-D0CD3F80A61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27336" y="5326520"/>
            <a:ext cx="223838" cy="158354"/>
            <a:chOff x="2274" y="2821"/>
            <a:chExt cx="215" cy="238"/>
          </a:xfrm>
        </p:grpSpPr>
        <p:sp>
          <p:nvSpPr>
            <p:cNvPr id="510" name="Freeform 414">
              <a:extLst>
                <a:ext uri="{FF2B5EF4-FFF2-40B4-BE49-F238E27FC236}">
                  <a16:creationId xmlns:a16="http://schemas.microsoft.com/office/drawing/2014/main" id="{BF3BC4D9-EEFB-504A-8010-E2B584D84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1" name="Line 415">
              <a:extLst>
                <a:ext uri="{FF2B5EF4-FFF2-40B4-BE49-F238E27FC236}">
                  <a16:creationId xmlns:a16="http://schemas.microsoft.com/office/drawing/2014/main" id="{60D51E27-CB41-8943-9955-66D7BCB05A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2" name="Freeform 416">
              <a:extLst>
                <a:ext uri="{FF2B5EF4-FFF2-40B4-BE49-F238E27FC236}">
                  <a16:creationId xmlns:a16="http://schemas.microsoft.com/office/drawing/2014/main" id="{97A26554-12E7-C14C-B87F-877AFF03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3" name="Line 417">
              <a:extLst>
                <a:ext uri="{FF2B5EF4-FFF2-40B4-BE49-F238E27FC236}">
                  <a16:creationId xmlns:a16="http://schemas.microsoft.com/office/drawing/2014/main" id="{E1D2F44C-498F-F040-AF8C-AD2CCEE3E5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4" name="Freeform 418">
              <a:extLst>
                <a:ext uri="{FF2B5EF4-FFF2-40B4-BE49-F238E27FC236}">
                  <a16:creationId xmlns:a16="http://schemas.microsoft.com/office/drawing/2014/main" id="{CFE3E224-390C-6D42-8B5E-795EC52B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5" name="Line 419">
              <a:extLst>
                <a:ext uri="{FF2B5EF4-FFF2-40B4-BE49-F238E27FC236}">
                  <a16:creationId xmlns:a16="http://schemas.microsoft.com/office/drawing/2014/main" id="{36DADBEA-F35F-7B42-A84F-DBF4EB1566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Freeform 420">
              <a:extLst>
                <a:ext uri="{FF2B5EF4-FFF2-40B4-BE49-F238E27FC236}">
                  <a16:creationId xmlns:a16="http://schemas.microsoft.com/office/drawing/2014/main" id="{2F7A56FF-DAA4-B548-A596-0AEEDA92B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421">
              <a:extLst>
                <a:ext uri="{FF2B5EF4-FFF2-40B4-BE49-F238E27FC236}">
                  <a16:creationId xmlns:a16="http://schemas.microsoft.com/office/drawing/2014/main" id="{F0E25BB6-8958-A14D-B0E2-4CBFDD9A0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Rectangle 422">
              <a:extLst>
                <a:ext uri="{FF2B5EF4-FFF2-40B4-BE49-F238E27FC236}">
                  <a16:creationId xmlns:a16="http://schemas.microsoft.com/office/drawing/2014/main" id="{6E5F60CA-37B8-7744-8FA8-264FA6D8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Freeform 423">
              <a:extLst>
                <a:ext uri="{FF2B5EF4-FFF2-40B4-BE49-F238E27FC236}">
                  <a16:creationId xmlns:a16="http://schemas.microsoft.com/office/drawing/2014/main" id="{014C1E9E-E6BE-7E45-964D-7DD435B6C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0" name="Line 424">
              <a:extLst>
                <a:ext uri="{FF2B5EF4-FFF2-40B4-BE49-F238E27FC236}">
                  <a16:creationId xmlns:a16="http://schemas.microsoft.com/office/drawing/2014/main" id="{A474D7E3-FF03-1B44-8646-2B1564195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1" name="Line 425">
              <a:extLst>
                <a:ext uri="{FF2B5EF4-FFF2-40B4-BE49-F238E27FC236}">
                  <a16:creationId xmlns:a16="http://schemas.microsoft.com/office/drawing/2014/main" id="{E4858A5A-F8A5-7B46-9A2C-26E5DD4AD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2" name="Line 426">
              <a:extLst>
                <a:ext uri="{FF2B5EF4-FFF2-40B4-BE49-F238E27FC236}">
                  <a16:creationId xmlns:a16="http://schemas.microsoft.com/office/drawing/2014/main" id="{DFEE627D-046D-EC42-B1CB-52F73CDED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3" name="Freeform 427">
              <a:extLst>
                <a:ext uri="{FF2B5EF4-FFF2-40B4-BE49-F238E27FC236}">
                  <a16:creationId xmlns:a16="http://schemas.microsoft.com/office/drawing/2014/main" id="{047A6D46-B266-B844-A8B4-8AAAA167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524" name="Picture 429" descr="MMj03957750000[1]">
            <a:extLst>
              <a:ext uri="{FF2B5EF4-FFF2-40B4-BE49-F238E27FC236}">
                <a16:creationId xmlns:a16="http://schemas.microsoft.com/office/drawing/2014/main" id="{B804968F-3592-094F-A8BF-179E7849E6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56" y="4784786"/>
            <a:ext cx="421481" cy="3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5" name="Picture 432" descr="cocktail">
            <a:extLst>
              <a:ext uri="{FF2B5EF4-FFF2-40B4-BE49-F238E27FC236}">
                <a16:creationId xmlns:a16="http://schemas.microsoft.com/office/drawing/2014/main" id="{099A3239-42CC-704F-8979-71CDF0E27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17" y="4724064"/>
            <a:ext cx="1522809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6" name="Line 434">
            <a:extLst>
              <a:ext uri="{FF2B5EF4-FFF2-40B4-BE49-F238E27FC236}">
                <a16:creationId xmlns:a16="http://schemas.microsoft.com/office/drawing/2014/main" id="{13E4667A-1C98-C742-9515-44695E1E2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7051" y="4738300"/>
            <a:ext cx="182166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27" name="Line 435">
            <a:extLst>
              <a:ext uri="{FF2B5EF4-FFF2-40B4-BE49-F238E27FC236}">
                <a16:creationId xmlns:a16="http://schemas.microsoft.com/office/drawing/2014/main" id="{3AE8AA7B-1112-3E4B-9C21-6CE3F67CF7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7051" y="4738300"/>
            <a:ext cx="182166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28" name="Line 436">
            <a:extLst>
              <a:ext uri="{FF2B5EF4-FFF2-40B4-BE49-F238E27FC236}">
                <a16:creationId xmlns:a16="http://schemas.microsoft.com/office/drawing/2014/main" id="{84E2754A-286E-2643-AF6C-06B6ED570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5854" y="5215740"/>
            <a:ext cx="142875" cy="119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29" name="Group 506">
            <a:extLst>
              <a:ext uri="{FF2B5EF4-FFF2-40B4-BE49-F238E27FC236}">
                <a16:creationId xmlns:a16="http://schemas.microsoft.com/office/drawing/2014/main" id="{B79DFA91-6DD1-6946-BCA6-B60B73F4E7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9363" y="5122871"/>
            <a:ext cx="376238" cy="384572"/>
            <a:chOff x="2839" y="3501"/>
            <a:chExt cx="755" cy="803"/>
          </a:xfrm>
        </p:grpSpPr>
        <p:pic>
          <p:nvPicPr>
            <p:cNvPr id="530" name="Picture 507" descr="desktop_computer_stylized_medium">
              <a:extLst>
                <a:ext uri="{FF2B5EF4-FFF2-40B4-BE49-F238E27FC236}">
                  <a16:creationId xmlns:a16="http://schemas.microsoft.com/office/drawing/2014/main" id="{B7D871EE-D530-A84C-85C8-4DC1EB0A9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1" name="Freeform 508">
              <a:extLst>
                <a:ext uri="{FF2B5EF4-FFF2-40B4-BE49-F238E27FC236}">
                  <a16:creationId xmlns:a16="http://schemas.microsoft.com/office/drawing/2014/main" id="{9D5575BC-5BD2-FE4A-9414-7BAB3B8D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2" name="Group 621">
            <a:extLst>
              <a:ext uri="{FF2B5EF4-FFF2-40B4-BE49-F238E27FC236}">
                <a16:creationId xmlns:a16="http://schemas.microsoft.com/office/drawing/2014/main" id="{40F3795B-808E-A042-9598-E30744C17871}"/>
              </a:ext>
            </a:extLst>
          </p:cNvPr>
          <p:cNvGrpSpPr>
            <a:grpSpLocks/>
          </p:cNvGrpSpPr>
          <p:nvPr/>
        </p:nvGrpSpPr>
        <p:grpSpPr bwMode="auto">
          <a:xfrm>
            <a:off x="3945360" y="4516636"/>
            <a:ext cx="476250" cy="364331"/>
            <a:chOff x="3061" y="2530"/>
            <a:chExt cx="400" cy="306"/>
          </a:xfrm>
        </p:grpSpPr>
        <p:grpSp>
          <p:nvGrpSpPr>
            <p:cNvPr id="533" name="Group 494">
              <a:extLst>
                <a:ext uri="{FF2B5EF4-FFF2-40B4-BE49-F238E27FC236}">
                  <a16:creationId xmlns:a16="http://schemas.microsoft.com/office/drawing/2014/main" id="{4DBCED0D-3AD5-4447-93E7-56A4D18F3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558" name="Freeform 495">
                <a:extLst>
                  <a:ext uri="{FF2B5EF4-FFF2-40B4-BE49-F238E27FC236}">
                    <a16:creationId xmlns:a16="http://schemas.microsoft.com/office/drawing/2014/main" id="{DC6AB476-6859-8242-AD10-2D931ACF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Freeform 496">
                <a:extLst>
                  <a:ext uri="{FF2B5EF4-FFF2-40B4-BE49-F238E27FC236}">
                    <a16:creationId xmlns:a16="http://schemas.microsoft.com/office/drawing/2014/main" id="{60FE620B-47DD-7D4F-89C4-3D44ABB5F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0" name="Freeform 497">
                <a:extLst>
                  <a:ext uri="{FF2B5EF4-FFF2-40B4-BE49-F238E27FC236}">
                    <a16:creationId xmlns:a16="http://schemas.microsoft.com/office/drawing/2014/main" id="{5734D561-5507-1D47-B8C1-5456D7854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1" name="Freeform 498">
                <a:extLst>
                  <a:ext uri="{FF2B5EF4-FFF2-40B4-BE49-F238E27FC236}">
                    <a16:creationId xmlns:a16="http://schemas.microsoft.com/office/drawing/2014/main" id="{54405CE7-B078-794F-8A95-7442C5571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2" name="Freeform 499">
                <a:extLst>
                  <a:ext uri="{FF2B5EF4-FFF2-40B4-BE49-F238E27FC236}">
                    <a16:creationId xmlns:a16="http://schemas.microsoft.com/office/drawing/2014/main" id="{2427F607-DB1A-4743-823B-DBB1AB440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3" name="Freeform 500">
                <a:extLst>
                  <a:ext uri="{FF2B5EF4-FFF2-40B4-BE49-F238E27FC236}">
                    <a16:creationId xmlns:a16="http://schemas.microsoft.com/office/drawing/2014/main" id="{78EB41F6-2BEF-4D4A-AE0A-005E71427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34" name="Picture 549" descr="laptop_keyboard">
              <a:extLst>
                <a:ext uri="{FF2B5EF4-FFF2-40B4-BE49-F238E27FC236}">
                  <a16:creationId xmlns:a16="http://schemas.microsoft.com/office/drawing/2014/main" id="{B26671F0-4EE5-D744-8784-A585B9B6F2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5" name="Freeform 550">
              <a:extLst>
                <a:ext uri="{FF2B5EF4-FFF2-40B4-BE49-F238E27FC236}">
                  <a16:creationId xmlns:a16="http://schemas.microsoft.com/office/drawing/2014/main" id="{12281B29-C1B2-B749-9F5E-F3A43584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536" name="Picture 551" descr="screen">
              <a:extLst>
                <a:ext uri="{FF2B5EF4-FFF2-40B4-BE49-F238E27FC236}">
                  <a16:creationId xmlns:a16="http://schemas.microsoft.com/office/drawing/2014/main" id="{98E4CFA7-B1FE-FE4C-AF66-F70E19505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7" name="Freeform 552">
              <a:extLst>
                <a:ext uri="{FF2B5EF4-FFF2-40B4-BE49-F238E27FC236}">
                  <a16:creationId xmlns:a16="http://schemas.microsoft.com/office/drawing/2014/main" id="{25707FCB-7465-F447-BF5C-CA5CEB8F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Freeform 553">
              <a:extLst>
                <a:ext uri="{FF2B5EF4-FFF2-40B4-BE49-F238E27FC236}">
                  <a16:creationId xmlns:a16="http://schemas.microsoft.com/office/drawing/2014/main" id="{2893182F-C176-ED45-A949-17AAF914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9" name="Freeform 554">
              <a:extLst>
                <a:ext uri="{FF2B5EF4-FFF2-40B4-BE49-F238E27FC236}">
                  <a16:creationId xmlns:a16="http://schemas.microsoft.com/office/drawing/2014/main" id="{31F51520-3F4C-0544-BCC2-43E892A0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0" name="Freeform 555">
              <a:extLst>
                <a:ext uri="{FF2B5EF4-FFF2-40B4-BE49-F238E27FC236}">
                  <a16:creationId xmlns:a16="http://schemas.microsoft.com/office/drawing/2014/main" id="{BC9CBE39-5CC7-5049-AC5A-13C386EB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1" name="Freeform 556">
              <a:extLst>
                <a:ext uri="{FF2B5EF4-FFF2-40B4-BE49-F238E27FC236}">
                  <a16:creationId xmlns:a16="http://schemas.microsoft.com/office/drawing/2014/main" id="{D4C9F6C2-E722-B74B-AAE4-4ABF84680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2" name="Freeform 557">
              <a:extLst>
                <a:ext uri="{FF2B5EF4-FFF2-40B4-BE49-F238E27FC236}">
                  <a16:creationId xmlns:a16="http://schemas.microsoft.com/office/drawing/2014/main" id="{3F0EB019-3CF3-834A-A61E-AC065980E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43" name="Group 558">
              <a:extLst>
                <a:ext uri="{FF2B5EF4-FFF2-40B4-BE49-F238E27FC236}">
                  <a16:creationId xmlns:a16="http://schemas.microsoft.com/office/drawing/2014/main" id="{A6A93FB9-FC7D-4742-8DD5-CBB9CA8D7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552" name="Freeform 559">
                <a:extLst>
                  <a:ext uri="{FF2B5EF4-FFF2-40B4-BE49-F238E27FC236}">
                    <a16:creationId xmlns:a16="http://schemas.microsoft.com/office/drawing/2014/main" id="{C568827B-2EA3-554D-A8B6-5587A8CE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3" name="Freeform 560">
                <a:extLst>
                  <a:ext uri="{FF2B5EF4-FFF2-40B4-BE49-F238E27FC236}">
                    <a16:creationId xmlns:a16="http://schemas.microsoft.com/office/drawing/2014/main" id="{27581F6D-D83F-D646-A755-30E5B167F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4" name="Freeform 561">
                <a:extLst>
                  <a:ext uri="{FF2B5EF4-FFF2-40B4-BE49-F238E27FC236}">
                    <a16:creationId xmlns:a16="http://schemas.microsoft.com/office/drawing/2014/main" id="{E341B34D-9952-7340-9E0A-28EDF520F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5" name="Freeform 562">
                <a:extLst>
                  <a:ext uri="{FF2B5EF4-FFF2-40B4-BE49-F238E27FC236}">
                    <a16:creationId xmlns:a16="http://schemas.microsoft.com/office/drawing/2014/main" id="{11B81FDA-FEF8-B742-847A-1939FCAC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6" name="Freeform 563">
                <a:extLst>
                  <a:ext uri="{FF2B5EF4-FFF2-40B4-BE49-F238E27FC236}">
                    <a16:creationId xmlns:a16="http://schemas.microsoft.com/office/drawing/2014/main" id="{6D1D8EB1-A82C-C547-AB3D-3E7648A5D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7" name="Freeform 564">
                <a:extLst>
                  <a:ext uri="{FF2B5EF4-FFF2-40B4-BE49-F238E27FC236}">
                    <a16:creationId xmlns:a16="http://schemas.microsoft.com/office/drawing/2014/main" id="{90C3B870-FD67-3346-98FA-A234D34B8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44" name="Freeform 565">
              <a:extLst>
                <a:ext uri="{FF2B5EF4-FFF2-40B4-BE49-F238E27FC236}">
                  <a16:creationId xmlns:a16="http://schemas.microsoft.com/office/drawing/2014/main" id="{F0911C61-849A-9C4E-AD10-6D1FC3C2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5" name="Freeform 566">
              <a:extLst>
                <a:ext uri="{FF2B5EF4-FFF2-40B4-BE49-F238E27FC236}">
                  <a16:creationId xmlns:a16="http://schemas.microsoft.com/office/drawing/2014/main" id="{5CEB6F8B-5086-5C42-9CAB-731CEAB6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6" name="Freeform 567">
              <a:extLst>
                <a:ext uri="{FF2B5EF4-FFF2-40B4-BE49-F238E27FC236}">
                  <a16:creationId xmlns:a16="http://schemas.microsoft.com/office/drawing/2014/main" id="{8A0FD81A-21AB-A641-84A8-6DECC751F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7" name="Freeform 568">
              <a:extLst>
                <a:ext uri="{FF2B5EF4-FFF2-40B4-BE49-F238E27FC236}">
                  <a16:creationId xmlns:a16="http://schemas.microsoft.com/office/drawing/2014/main" id="{3212B524-DBA7-764B-ADFB-15B1F9EE3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8" name="Freeform 569">
              <a:extLst>
                <a:ext uri="{FF2B5EF4-FFF2-40B4-BE49-F238E27FC236}">
                  <a16:creationId xmlns:a16="http://schemas.microsoft.com/office/drawing/2014/main" id="{29D84F9E-266B-FF4A-91FA-4C757BB8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Freeform 570">
              <a:extLst>
                <a:ext uri="{FF2B5EF4-FFF2-40B4-BE49-F238E27FC236}">
                  <a16:creationId xmlns:a16="http://schemas.microsoft.com/office/drawing/2014/main" id="{FE55278D-3FA5-5444-8EDF-6DEC32E2B48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589">
              <a:extLst>
                <a:ext uri="{FF2B5EF4-FFF2-40B4-BE49-F238E27FC236}">
                  <a16:creationId xmlns:a16="http://schemas.microsoft.com/office/drawing/2014/main" id="{0406CADF-6A82-2844-9517-DAB36149B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590">
              <a:extLst>
                <a:ext uri="{FF2B5EF4-FFF2-40B4-BE49-F238E27FC236}">
                  <a16:creationId xmlns:a16="http://schemas.microsoft.com/office/drawing/2014/main" id="{92F09FE3-36AB-A646-8709-F68948F0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64" name="Group 632">
            <a:extLst>
              <a:ext uri="{FF2B5EF4-FFF2-40B4-BE49-F238E27FC236}">
                <a16:creationId xmlns:a16="http://schemas.microsoft.com/office/drawing/2014/main" id="{4B98C44A-F9F4-BB49-A2B0-C2E0B8C568E9}"/>
              </a:ext>
            </a:extLst>
          </p:cNvPr>
          <p:cNvGrpSpPr>
            <a:grpSpLocks/>
          </p:cNvGrpSpPr>
          <p:nvPr/>
        </p:nvGrpSpPr>
        <p:grpSpPr bwMode="auto">
          <a:xfrm>
            <a:off x="4610920" y="4642842"/>
            <a:ext cx="402431" cy="301228"/>
            <a:chOff x="3328" y="2543"/>
            <a:chExt cx="338" cy="253"/>
          </a:xfrm>
        </p:grpSpPr>
        <p:grpSp>
          <p:nvGrpSpPr>
            <p:cNvPr id="565" name="Group 487">
              <a:extLst>
                <a:ext uri="{FF2B5EF4-FFF2-40B4-BE49-F238E27FC236}">
                  <a16:creationId xmlns:a16="http://schemas.microsoft.com/office/drawing/2014/main" id="{3D6F5046-EE7D-8246-9181-C8008B885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586" name="Freeform 488">
                <a:extLst>
                  <a:ext uri="{FF2B5EF4-FFF2-40B4-BE49-F238E27FC236}">
                    <a16:creationId xmlns:a16="http://schemas.microsoft.com/office/drawing/2014/main" id="{2BC70CC0-4321-024B-AF9D-8A5A6410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7" name="Freeform 489">
                <a:extLst>
                  <a:ext uri="{FF2B5EF4-FFF2-40B4-BE49-F238E27FC236}">
                    <a16:creationId xmlns:a16="http://schemas.microsoft.com/office/drawing/2014/main" id="{20F44005-5166-134B-8AB3-6A9E51FBF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8" name="Freeform 490">
                <a:extLst>
                  <a:ext uri="{FF2B5EF4-FFF2-40B4-BE49-F238E27FC236}">
                    <a16:creationId xmlns:a16="http://schemas.microsoft.com/office/drawing/2014/main" id="{0BA88FD7-3F5B-6746-84E1-33C1516E7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9" name="Freeform 491">
                <a:extLst>
                  <a:ext uri="{FF2B5EF4-FFF2-40B4-BE49-F238E27FC236}">
                    <a16:creationId xmlns:a16="http://schemas.microsoft.com/office/drawing/2014/main" id="{D962DE3F-2E0D-664E-B102-B0D3AAF2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0" name="Freeform 492">
                <a:extLst>
                  <a:ext uri="{FF2B5EF4-FFF2-40B4-BE49-F238E27FC236}">
                    <a16:creationId xmlns:a16="http://schemas.microsoft.com/office/drawing/2014/main" id="{9B1AAA88-66EF-7349-AAE1-0A273535C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1" name="Freeform 493">
                <a:extLst>
                  <a:ext uri="{FF2B5EF4-FFF2-40B4-BE49-F238E27FC236}">
                    <a16:creationId xmlns:a16="http://schemas.microsoft.com/office/drawing/2014/main" id="{44A5772F-C240-384F-A9C2-D08BBC7D8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66" name="Picture 571" descr="laptop_keyboard">
              <a:extLst>
                <a:ext uri="{FF2B5EF4-FFF2-40B4-BE49-F238E27FC236}">
                  <a16:creationId xmlns:a16="http://schemas.microsoft.com/office/drawing/2014/main" id="{606166F4-1E70-3D40-A0B7-C5436E04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7" name="Freeform 572">
              <a:extLst>
                <a:ext uri="{FF2B5EF4-FFF2-40B4-BE49-F238E27FC236}">
                  <a16:creationId xmlns:a16="http://schemas.microsoft.com/office/drawing/2014/main" id="{146EDD7E-3F6E-C74F-8830-8E04CAAB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568" name="Picture 573" descr="screen">
              <a:extLst>
                <a:ext uri="{FF2B5EF4-FFF2-40B4-BE49-F238E27FC236}">
                  <a16:creationId xmlns:a16="http://schemas.microsoft.com/office/drawing/2014/main" id="{97542897-6E1A-F144-9A1C-CF8E1179E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9" name="Freeform 574">
              <a:extLst>
                <a:ext uri="{FF2B5EF4-FFF2-40B4-BE49-F238E27FC236}">
                  <a16:creationId xmlns:a16="http://schemas.microsoft.com/office/drawing/2014/main" id="{5091F00D-4B7B-3741-AE22-29DDE7CD4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Freeform 575">
              <a:extLst>
                <a:ext uri="{FF2B5EF4-FFF2-40B4-BE49-F238E27FC236}">
                  <a16:creationId xmlns:a16="http://schemas.microsoft.com/office/drawing/2014/main" id="{B263C037-DBFD-6142-8C36-FF26BAC11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Freeform 576">
              <a:extLst>
                <a:ext uri="{FF2B5EF4-FFF2-40B4-BE49-F238E27FC236}">
                  <a16:creationId xmlns:a16="http://schemas.microsoft.com/office/drawing/2014/main" id="{06604E44-8318-4249-AAA9-C5D53E967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2" name="Freeform 577">
              <a:extLst>
                <a:ext uri="{FF2B5EF4-FFF2-40B4-BE49-F238E27FC236}">
                  <a16:creationId xmlns:a16="http://schemas.microsoft.com/office/drawing/2014/main" id="{C9838980-94AA-B548-9555-79034EBA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3" name="Freeform 578">
              <a:extLst>
                <a:ext uri="{FF2B5EF4-FFF2-40B4-BE49-F238E27FC236}">
                  <a16:creationId xmlns:a16="http://schemas.microsoft.com/office/drawing/2014/main" id="{E2F028EC-39B6-BB48-8F1C-9E5EE6E5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4" name="Freeform 579">
              <a:extLst>
                <a:ext uri="{FF2B5EF4-FFF2-40B4-BE49-F238E27FC236}">
                  <a16:creationId xmlns:a16="http://schemas.microsoft.com/office/drawing/2014/main" id="{9590576D-E3A5-AE4D-A5BA-062112490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75" name="Group 580">
              <a:extLst>
                <a:ext uri="{FF2B5EF4-FFF2-40B4-BE49-F238E27FC236}">
                  <a16:creationId xmlns:a16="http://schemas.microsoft.com/office/drawing/2014/main" id="{658981DA-8A1D-0341-B1BA-9392978BB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580" name="Freeform 581">
                <a:extLst>
                  <a:ext uri="{FF2B5EF4-FFF2-40B4-BE49-F238E27FC236}">
                    <a16:creationId xmlns:a16="http://schemas.microsoft.com/office/drawing/2014/main" id="{437F93D8-B619-2840-A7D2-524A4A561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1" name="Freeform 582">
                <a:extLst>
                  <a:ext uri="{FF2B5EF4-FFF2-40B4-BE49-F238E27FC236}">
                    <a16:creationId xmlns:a16="http://schemas.microsoft.com/office/drawing/2014/main" id="{516EFADC-09F5-5B47-8934-26F395659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2" name="Freeform 583">
                <a:extLst>
                  <a:ext uri="{FF2B5EF4-FFF2-40B4-BE49-F238E27FC236}">
                    <a16:creationId xmlns:a16="http://schemas.microsoft.com/office/drawing/2014/main" id="{158E5B08-E7FE-6C42-99AB-FC383B9A3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3" name="Freeform 584">
                <a:extLst>
                  <a:ext uri="{FF2B5EF4-FFF2-40B4-BE49-F238E27FC236}">
                    <a16:creationId xmlns:a16="http://schemas.microsoft.com/office/drawing/2014/main" id="{CE902AC6-F30F-464F-9B44-53AD006A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4" name="Freeform 585">
                <a:extLst>
                  <a:ext uri="{FF2B5EF4-FFF2-40B4-BE49-F238E27FC236}">
                    <a16:creationId xmlns:a16="http://schemas.microsoft.com/office/drawing/2014/main" id="{B4AB2E9D-0250-BF4B-A996-829DB6B96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5" name="Freeform 586">
                <a:extLst>
                  <a:ext uri="{FF2B5EF4-FFF2-40B4-BE49-F238E27FC236}">
                    <a16:creationId xmlns:a16="http://schemas.microsoft.com/office/drawing/2014/main" id="{29274E78-9827-A745-B434-5B40145E2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76" name="Freeform 587">
              <a:extLst>
                <a:ext uri="{FF2B5EF4-FFF2-40B4-BE49-F238E27FC236}">
                  <a16:creationId xmlns:a16="http://schemas.microsoft.com/office/drawing/2014/main" id="{261536B8-45B6-F445-94D4-E0995DB32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7" name="Freeform 588">
              <a:extLst>
                <a:ext uri="{FF2B5EF4-FFF2-40B4-BE49-F238E27FC236}">
                  <a16:creationId xmlns:a16="http://schemas.microsoft.com/office/drawing/2014/main" id="{D9289D99-04BF-6349-AB04-51F97449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8" name="Freeform 591">
              <a:extLst>
                <a:ext uri="{FF2B5EF4-FFF2-40B4-BE49-F238E27FC236}">
                  <a16:creationId xmlns:a16="http://schemas.microsoft.com/office/drawing/2014/main" id="{4A5B5464-3906-6F40-9142-2A5FD7EE1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Freeform 592">
              <a:extLst>
                <a:ext uri="{FF2B5EF4-FFF2-40B4-BE49-F238E27FC236}">
                  <a16:creationId xmlns:a16="http://schemas.microsoft.com/office/drawing/2014/main" id="{CA04EE6B-FFEC-5D41-9B1B-1C217E5660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92" name="Group 631">
            <a:extLst>
              <a:ext uri="{FF2B5EF4-FFF2-40B4-BE49-F238E27FC236}">
                <a16:creationId xmlns:a16="http://schemas.microsoft.com/office/drawing/2014/main" id="{41271A23-CA38-6E44-918E-38C7011E51F3}"/>
              </a:ext>
            </a:extLst>
          </p:cNvPr>
          <p:cNvGrpSpPr>
            <a:grpSpLocks/>
          </p:cNvGrpSpPr>
          <p:nvPr/>
        </p:nvGrpSpPr>
        <p:grpSpPr bwMode="auto">
          <a:xfrm>
            <a:off x="4147766" y="4838104"/>
            <a:ext cx="439341" cy="314325"/>
            <a:chOff x="5096" y="2218"/>
            <a:chExt cx="369" cy="264"/>
          </a:xfrm>
        </p:grpSpPr>
        <p:grpSp>
          <p:nvGrpSpPr>
            <p:cNvPr id="593" name="Group 622">
              <a:extLst>
                <a:ext uri="{FF2B5EF4-FFF2-40B4-BE49-F238E27FC236}">
                  <a16:creationId xmlns:a16="http://schemas.microsoft.com/office/drawing/2014/main" id="{46B7FDFD-6263-0049-8898-6BC742EE0C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596" name="Freeform 623">
                <a:extLst>
                  <a:ext uri="{FF2B5EF4-FFF2-40B4-BE49-F238E27FC236}">
                    <a16:creationId xmlns:a16="http://schemas.microsoft.com/office/drawing/2014/main" id="{8D20DA22-5088-9649-BCD7-C73CFCD69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7" name="Freeform 624">
                <a:extLst>
                  <a:ext uri="{FF2B5EF4-FFF2-40B4-BE49-F238E27FC236}">
                    <a16:creationId xmlns:a16="http://schemas.microsoft.com/office/drawing/2014/main" id="{0860904A-2644-D146-9E9D-528E083D2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8" name="Freeform 625">
                <a:extLst>
                  <a:ext uri="{FF2B5EF4-FFF2-40B4-BE49-F238E27FC236}">
                    <a16:creationId xmlns:a16="http://schemas.microsoft.com/office/drawing/2014/main" id="{FDDA26A1-410C-A64F-B478-B9971D107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9" name="Freeform 626">
                <a:extLst>
                  <a:ext uri="{FF2B5EF4-FFF2-40B4-BE49-F238E27FC236}">
                    <a16:creationId xmlns:a16="http://schemas.microsoft.com/office/drawing/2014/main" id="{746C664C-122A-5E4F-9DC6-D2F925E1D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0" name="Freeform 627">
                <a:extLst>
                  <a:ext uri="{FF2B5EF4-FFF2-40B4-BE49-F238E27FC236}">
                    <a16:creationId xmlns:a16="http://schemas.microsoft.com/office/drawing/2014/main" id="{E72F1D12-443A-5F43-BDF0-414DCEB49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Freeform 628">
                <a:extLst>
                  <a:ext uri="{FF2B5EF4-FFF2-40B4-BE49-F238E27FC236}">
                    <a16:creationId xmlns:a16="http://schemas.microsoft.com/office/drawing/2014/main" id="{5D2A1B05-1226-0440-BF7D-2BFEDA6C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94" name="Picture 629" descr="access_point_stylized_small">
              <a:extLst>
                <a:ext uri="{FF2B5EF4-FFF2-40B4-BE49-F238E27FC236}">
                  <a16:creationId xmlns:a16="http://schemas.microsoft.com/office/drawing/2014/main" id="{82574BA4-AF17-7944-AB41-D17C94BDA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5" name="Picture 630" descr="access_point_stylized_small">
              <a:extLst>
                <a:ext uri="{FF2B5EF4-FFF2-40B4-BE49-F238E27FC236}">
                  <a16:creationId xmlns:a16="http://schemas.microsoft.com/office/drawing/2014/main" id="{DC390735-CE93-0C4A-B766-A12F55634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2" name="Group 633">
            <a:extLst>
              <a:ext uri="{FF2B5EF4-FFF2-40B4-BE49-F238E27FC236}">
                <a16:creationId xmlns:a16="http://schemas.microsoft.com/office/drawing/2014/main" id="{4350FD48-C690-8545-9BF4-698AA261550D}"/>
              </a:ext>
            </a:extLst>
          </p:cNvPr>
          <p:cNvGrpSpPr>
            <a:grpSpLocks/>
          </p:cNvGrpSpPr>
          <p:nvPr/>
        </p:nvGrpSpPr>
        <p:grpSpPr bwMode="auto">
          <a:xfrm>
            <a:off x="3923928" y="5157192"/>
            <a:ext cx="476250" cy="364331"/>
            <a:chOff x="3061" y="2530"/>
            <a:chExt cx="400" cy="306"/>
          </a:xfrm>
        </p:grpSpPr>
        <p:grpSp>
          <p:nvGrpSpPr>
            <p:cNvPr id="603" name="Group 634">
              <a:extLst>
                <a:ext uri="{FF2B5EF4-FFF2-40B4-BE49-F238E27FC236}">
                  <a16:creationId xmlns:a16="http://schemas.microsoft.com/office/drawing/2014/main" id="{552A577F-109E-9D44-8B58-7E385E9A6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28" name="Freeform 635">
                <a:extLst>
                  <a:ext uri="{FF2B5EF4-FFF2-40B4-BE49-F238E27FC236}">
                    <a16:creationId xmlns:a16="http://schemas.microsoft.com/office/drawing/2014/main" id="{07E6363F-B58C-0246-8270-E48953ECB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9" name="Freeform 636">
                <a:extLst>
                  <a:ext uri="{FF2B5EF4-FFF2-40B4-BE49-F238E27FC236}">
                    <a16:creationId xmlns:a16="http://schemas.microsoft.com/office/drawing/2014/main" id="{68B5ACAA-D666-9541-A8D8-AA65ABE37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0" name="Freeform 637">
                <a:extLst>
                  <a:ext uri="{FF2B5EF4-FFF2-40B4-BE49-F238E27FC236}">
                    <a16:creationId xmlns:a16="http://schemas.microsoft.com/office/drawing/2014/main" id="{BEA43C39-BF36-D746-B30D-D48DF15C1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1" name="Freeform 638">
                <a:extLst>
                  <a:ext uri="{FF2B5EF4-FFF2-40B4-BE49-F238E27FC236}">
                    <a16:creationId xmlns:a16="http://schemas.microsoft.com/office/drawing/2014/main" id="{F0D1093C-5C80-6D41-8E09-0CDD15E8C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2" name="Freeform 639">
                <a:extLst>
                  <a:ext uri="{FF2B5EF4-FFF2-40B4-BE49-F238E27FC236}">
                    <a16:creationId xmlns:a16="http://schemas.microsoft.com/office/drawing/2014/main" id="{9E9A0C6D-F304-DD4B-B151-9DD732DD1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3" name="Freeform 640">
                <a:extLst>
                  <a:ext uri="{FF2B5EF4-FFF2-40B4-BE49-F238E27FC236}">
                    <a16:creationId xmlns:a16="http://schemas.microsoft.com/office/drawing/2014/main" id="{6F86ABC6-22F5-9848-BF21-BF80B41A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04" name="Picture 641" descr="laptop_keyboard">
              <a:extLst>
                <a:ext uri="{FF2B5EF4-FFF2-40B4-BE49-F238E27FC236}">
                  <a16:creationId xmlns:a16="http://schemas.microsoft.com/office/drawing/2014/main" id="{2F75FAA6-B24C-3142-9A42-C22B7212E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5" name="Freeform 642">
              <a:extLst>
                <a:ext uri="{FF2B5EF4-FFF2-40B4-BE49-F238E27FC236}">
                  <a16:creationId xmlns:a16="http://schemas.microsoft.com/office/drawing/2014/main" id="{DE2C3AD1-FF37-3F41-93C1-631725A3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606" name="Picture 643" descr="screen">
              <a:extLst>
                <a:ext uri="{FF2B5EF4-FFF2-40B4-BE49-F238E27FC236}">
                  <a16:creationId xmlns:a16="http://schemas.microsoft.com/office/drawing/2014/main" id="{A2EF1EA1-101A-AF4E-8DB1-ED79D93A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7" name="Freeform 644">
              <a:extLst>
                <a:ext uri="{FF2B5EF4-FFF2-40B4-BE49-F238E27FC236}">
                  <a16:creationId xmlns:a16="http://schemas.microsoft.com/office/drawing/2014/main" id="{6049AAF7-B71A-C44E-AD7A-E4A8F2A8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08" name="Freeform 645">
              <a:extLst>
                <a:ext uri="{FF2B5EF4-FFF2-40B4-BE49-F238E27FC236}">
                  <a16:creationId xmlns:a16="http://schemas.microsoft.com/office/drawing/2014/main" id="{8A2E61CC-8A3C-AB43-8FEE-3D55851BD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09" name="Freeform 646">
              <a:extLst>
                <a:ext uri="{FF2B5EF4-FFF2-40B4-BE49-F238E27FC236}">
                  <a16:creationId xmlns:a16="http://schemas.microsoft.com/office/drawing/2014/main" id="{C7D45B9A-04AF-A94D-9B24-D8FED5751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0" name="Freeform 647">
              <a:extLst>
                <a:ext uri="{FF2B5EF4-FFF2-40B4-BE49-F238E27FC236}">
                  <a16:creationId xmlns:a16="http://schemas.microsoft.com/office/drawing/2014/main" id="{44DDA0A8-6E2C-664F-B104-AF8BD6E14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Freeform 648">
              <a:extLst>
                <a:ext uri="{FF2B5EF4-FFF2-40B4-BE49-F238E27FC236}">
                  <a16:creationId xmlns:a16="http://schemas.microsoft.com/office/drawing/2014/main" id="{9F887D29-FEA1-6A4F-ABC1-A2D2111BE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2" name="Freeform 649">
              <a:extLst>
                <a:ext uri="{FF2B5EF4-FFF2-40B4-BE49-F238E27FC236}">
                  <a16:creationId xmlns:a16="http://schemas.microsoft.com/office/drawing/2014/main" id="{352D9BC2-81F2-3A4C-86DC-00157C1F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13" name="Group 650">
              <a:extLst>
                <a:ext uri="{FF2B5EF4-FFF2-40B4-BE49-F238E27FC236}">
                  <a16:creationId xmlns:a16="http://schemas.microsoft.com/office/drawing/2014/main" id="{AA9D5569-9B23-AC4A-B599-A6CA1CC91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22" name="Freeform 651">
                <a:extLst>
                  <a:ext uri="{FF2B5EF4-FFF2-40B4-BE49-F238E27FC236}">
                    <a16:creationId xmlns:a16="http://schemas.microsoft.com/office/drawing/2014/main" id="{35D8DF33-69DC-7E45-87B0-8973C6A65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3" name="Freeform 652">
                <a:extLst>
                  <a:ext uri="{FF2B5EF4-FFF2-40B4-BE49-F238E27FC236}">
                    <a16:creationId xmlns:a16="http://schemas.microsoft.com/office/drawing/2014/main" id="{64D650D2-9E0C-9B49-BE8B-5A6C0C771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4" name="Freeform 653">
                <a:extLst>
                  <a:ext uri="{FF2B5EF4-FFF2-40B4-BE49-F238E27FC236}">
                    <a16:creationId xmlns:a16="http://schemas.microsoft.com/office/drawing/2014/main" id="{2820DDF6-8985-4B42-B6D6-83B1751EC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5" name="Freeform 654">
                <a:extLst>
                  <a:ext uri="{FF2B5EF4-FFF2-40B4-BE49-F238E27FC236}">
                    <a16:creationId xmlns:a16="http://schemas.microsoft.com/office/drawing/2014/main" id="{63B056C7-AFAC-214A-8E24-48B954AAA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6" name="Freeform 655">
                <a:extLst>
                  <a:ext uri="{FF2B5EF4-FFF2-40B4-BE49-F238E27FC236}">
                    <a16:creationId xmlns:a16="http://schemas.microsoft.com/office/drawing/2014/main" id="{47B78910-4311-804C-9AB1-27331D8E3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7" name="Freeform 656">
                <a:extLst>
                  <a:ext uri="{FF2B5EF4-FFF2-40B4-BE49-F238E27FC236}">
                    <a16:creationId xmlns:a16="http://schemas.microsoft.com/office/drawing/2014/main" id="{BCE3F1EB-7537-3548-B2D0-25DE814A9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Freeform 657">
              <a:extLst>
                <a:ext uri="{FF2B5EF4-FFF2-40B4-BE49-F238E27FC236}">
                  <a16:creationId xmlns:a16="http://schemas.microsoft.com/office/drawing/2014/main" id="{AEA7FE7B-4E23-5145-AF46-EAD1A968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Freeform 658">
              <a:extLst>
                <a:ext uri="{FF2B5EF4-FFF2-40B4-BE49-F238E27FC236}">
                  <a16:creationId xmlns:a16="http://schemas.microsoft.com/office/drawing/2014/main" id="{71870B35-FF8E-A648-9461-BE67BD42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Freeform 659">
              <a:extLst>
                <a:ext uri="{FF2B5EF4-FFF2-40B4-BE49-F238E27FC236}">
                  <a16:creationId xmlns:a16="http://schemas.microsoft.com/office/drawing/2014/main" id="{14DF7B21-9989-CE4A-8CD2-77167155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7" name="Freeform 660">
              <a:extLst>
                <a:ext uri="{FF2B5EF4-FFF2-40B4-BE49-F238E27FC236}">
                  <a16:creationId xmlns:a16="http://schemas.microsoft.com/office/drawing/2014/main" id="{01249498-5D68-DC4A-8598-DBC5E0FA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8" name="Freeform 661">
              <a:extLst>
                <a:ext uri="{FF2B5EF4-FFF2-40B4-BE49-F238E27FC236}">
                  <a16:creationId xmlns:a16="http://schemas.microsoft.com/office/drawing/2014/main" id="{39AB67DD-19DB-5B4A-9ECB-0D8434372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9" name="Freeform 662">
              <a:extLst>
                <a:ext uri="{FF2B5EF4-FFF2-40B4-BE49-F238E27FC236}">
                  <a16:creationId xmlns:a16="http://schemas.microsoft.com/office/drawing/2014/main" id="{50095490-4E5B-2C4F-A578-E6823DF0D7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0" name="Freeform 663">
              <a:extLst>
                <a:ext uri="{FF2B5EF4-FFF2-40B4-BE49-F238E27FC236}">
                  <a16:creationId xmlns:a16="http://schemas.microsoft.com/office/drawing/2014/main" id="{5F7C8605-C574-AF40-A25A-18D07E945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1" name="Freeform 664">
              <a:extLst>
                <a:ext uri="{FF2B5EF4-FFF2-40B4-BE49-F238E27FC236}">
                  <a16:creationId xmlns:a16="http://schemas.microsoft.com/office/drawing/2014/main" id="{5B56B3ED-95B3-FC4B-AEC8-78598F390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34" name="Group 665">
            <a:extLst>
              <a:ext uri="{FF2B5EF4-FFF2-40B4-BE49-F238E27FC236}">
                <a16:creationId xmlns:a16="http://schemas.microsoft.com/office/drawing/2014/main" id="{2A813063-25A9-2348-B34A-4FB30E3C361C}"/>
              </a:ext>
            </a:extLst>
          </p:cNvPr>
          <p:cNvGrpSpPr>
            <a:grpSpLocks/>
          </p:cNvGrpSpPr>
          <p:nvPr/>
        </p:nvGrpSpPr>
        <p:grpSpPr bwMode="auto">
          <a:xfrm>
            <a:off x="4285878" y="5198864"/>
            <a:ext cx="476250" cy="364331"/>
            <a:chOff x="3061" y="2530"/>
            <a:chExt cx="400" cy="306"/>
          </a:xfrm>
        </p:grpSpPr>
        <p:grpSp>
          <p:nvGrpSpPr>
            <p:cNvPr id="635" name="Group 666">
              <a:extLst>
                <a:ext uri="{FF2B5EF4-FFF2-40B4-BE49-F238E27FC236}">
                  <a16:creationId xmlns:a16="http://schemas.microsoft.com/office/drawing/2014/main" id="{E488256B-5F4C-7240-9A3D-138A9D926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660" name="Freeform 667">
                <a:extLst>
                  <a:ext uri="{FF2B5EF4-FFF2-40B4-BE49-F238E27FC236}">
                    <a16:creationId xmlns:a16="http://schemas.microsoft.com/office/drawing/2014/main" id="{30264AAC-A818-2C48-908B-3E20162B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1" name="Freeform 668">
                <a:extLst>
                  <a:ext uri="{FF2B5EF4-FFF2-40B4-BE49-F238E27FC236}">
                    <a16:creationId xmlns:a16="http://schemas.microsoft.com/office/drawing/2014/main" id="{507FFE91-D066-EC44-8EE2-F5D3981A3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2" name="Freeform 669">
                <a:extLst>
                  <a:ext uri="{FF2B5EF4-FFF2-40B4-BE49-F238E27FC236}">
                    <a16:creationId xmlns:a16="http://schemas.microsoft.com/office/drawing/2014/main" id="{57E92C77-54EE-0845-97FB-2FE89243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3" name="Freeform 670">
                <a:extLst>
                  <a:ext uri="{FF2B5EF4-FFF2-40B4-BE49-F238E27FC236}">
                    <a16:creationId xmlns:a16="http://schemas.microsoft.com/office/drawing/2014/main" id="{889E7C82-E5D9-8043-8A50-F87E4DA4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4" name="Freeform 671">
                <a:extLst>
                  <a:ext uri="{FF2B5EF4-FFF2-40B4-BE49-F238E27FC236}">
                    <a16:creationId xmlns:a16="http://schemas.microsoft.com/office/drawing/2014/main" id="{6EEB3AC9-B797-2E4E-B758-615021875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5" name="Freeform 672">
                <a:extLst>
                  <a:ext uri="{FF2B5EF4-FFF2-40B4-BE49-F238E27FC236}">
                    <a16:creationId xmlns:a16="http://schemas.microsoft.com/office/drawing/2014/main" id="{BF0B78D6-7D03-B248-8646-B7A4D8DB8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36" name="Picture 673" descr="laptop_keyboard">
              <a:extLst>
                <a:ext uri="{FF2B5EF4-FFF2-40B4-BE49-F238E27FC236}">
                  <a16:creationId xmlns:a16="http://schemas.microsoft.com/office/drawing/2014/main" id="{818E4316-ADEB-AE4B-A699-D416E1C58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674">
              <a:extLst>
                <a:ext uri="{FF2B5EF4-FFF2-40B4-BE49-F238E27FC236}">
                  <a16:creationId xmlns:a16="http://schemas.microsoft.com/office/drawing/2014/main" id="{A1178674-C6C6-D942-80CB-75C6BFD08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638" name="Picture 675" descr="screen">
              <a:extLst>
                <a:ext uri="{FF2B5EF4-FFF2-40B4-BE49-F238E27FC236}">
                  <a16:creationId xmlns:a16="http://schemas.microsoft.com/office/drawing/2014/main" id="{A7347B7E-CCF5-FF42-83C4-25E95D6DD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676">
              <a:extLst>
                <a:ext uri="{FF2B5EF4-FFF2-40B4-BE49-F238E27FC236}">
                  <a16:creationId xmlns:a16="http://schemas.microsoft.com/office/drawing/2014/main" id="{00ECEF64-E8C8-4048-95B9-291C901D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0" name="Freeform 677">
              <a:extLst>
                <a:ext uri="{FF2B5EF4-FFF2-40B4-BE49-F238E27FC236}">
                  <a16:creationId xmlns:a16="http://schemas.microsoft.com/office/drawing/2014/main" id="{0014A409-D9B4-A949-98B0-56F9722D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1" name="Freeform 678">
              <a:extLst>
                <a:ext uri="{FF2B5EF4-FFF2-40B4-BE49-F238E27FC236}">
                  <a16:creationId xmlns:a16="http://schemas.microsoft.com/office/drawing/2014/main" id="{B32C60B6-03BE-AE4B-A8B2-253AD5DB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2" name="Freeform 679">
              <a:extLst>
                <a:ext uri="{FF2B5EF4-FFF2-40B4-BE49-F238E27FC236}">
                  <a16:creationId xmlns:a16="http://schemas.microsoft.com/office/drawing/2014/main" id="{B023ADC3-7539-F145-B52F-5ADE8AAA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3" name="Freeform 680">
              <a:extLst>
                <a:ext uri="{FF2B5EF4-FFF2-40B4-BE49-F238E27FC236}">
                  <a16:creationId xmlns:a16="http://schemas.microsoft.com/office/drawing/2014/main" id="{8DC2FD41-54FB-1B4E-AE8D-D4E49D45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4" name="Freeform 681">
              <a:extLst>
                <a:ext uri="{FF2B5EF4-FFF2-40B4-BE49-F238E27FC236}">
                  <a16:creationId xmlns:a16="http://schemas.microsoft.com/office/drawing/2014/main" id="{135825F9-10E4-2C4A-A3EB-E3C7A1860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45" name="Group 682">
              <a:extLst>
                <a:ext uri="{FF2B5EF4-FFF2-40B4-BE49-F238E27FC236}">
                  <a16:creationId xmlns:a16="http://schemas.microsoft.com/office/drawing/2014/main" id="{18B7D007-F2F8-2041-A3B3-4AAC42AC9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654" name="Freeform 683">
                <a:extLst>
                  <a:ext uri="{FF2B5EF4-FFF2-40B4-BE49-F238E27FC236}">
                    <a16:creationId xmlns:a16="http://schemas.microsoft.com/office/drawing/2014/main" id="{C9CDCED6-729A-B548-A704-97815394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5" name="Freeform 684">
                <a:extLst>
                  <a:ext uri="{FF2B5EF4-FFF2-40B4-BE49-F238E27FC236}">
                    <a16:creationId xmlns:a16="http://schemas.microsoft.com/office/drawing/2014/main" id="{24052544-85C6-0C47-B814-CD736AF3F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6" name="Freeform 685">
                <a:extLst>
                  <a:ext uri="{FF2B5EF4-FFF2-40B4-BE49-F238E27FC236}">
                    <a16:creationId xmlns:a16="http://schemas.microsoft.com/office/drawing/2014/main" id="{6294FE3C-811A-494B-A379-68E78C7B7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7" name="Freeform 686">
                <a:extLst>
                  <a:ext uri="{FF2B5EF4-FFF2-40B4-BE49-F238E27FC236}">
                    <a16:creationId xmlns:a16="http://schemas.microsoft.com/office/drawing/2014/main" id="{14E79AE5-BBCC-114C-AF2F-57A092C70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8" name="Freeform 687">
                <a:extLst>
                  <a:ext uri="{FF2B5EF4-FFF2-40B4-BE49-F238E27FC236}">
                    <a16:creationId xmlns:a16="http://schemas.microsoft.com/office/drawing/2014/main" id="{87C488F6-CAF2-4349-8DCB-F47AF6FC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9" name="Freeform 688">
                <a:extLst>
                  <a:ext uri="{FF2B5EF4-FFF2-40B4-BE49-F238E27FC236}">
                    <a16:creationId xmlns:a16="http://schemas.microsoft.com/office/drawing/2014/main" id="{F96E81D8-978B-5E49-94AC-C77AF2614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46" name="Freeform 689">
              <a:extLst>
                <a:ext uri="{FF2B5EF4-FFF2-40B4-BE49-F238E27FC236}">
                  <a16:creationId xmlns:a16="http://schemas.microsoft.com/office/drawing/2014/main" id="{986E1BA8-56FE-2F4F-B3AB-0EA671F5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7" name="Freeform 690">
              <a:extLst>
                <a:ext uri="{FF2B5EF4-FFF2-40B4-BE49-F238E27FC236}">
                  <a16:creationId xmlns:a16="http://schemas.microsoft.com/office/drawing/2014/main" id="{032047D0-42E0-4B46-895E-03472FB4D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8" name="Freeform 691">
              <a:extLst>
                <a:ext uri="{FF2B5EF4-FFF2-40B4-BE49-F238E27FC236}">
                  <a16:creationId xmlns:a16="http://schemas.microsoft.com/office/drawing/2014/main" id="{FA89F6A3-14E8-1E4F-88E9-66EE672B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49" name="Freeform 692">
              <a:extLst>
                <a:ext uri="{FF2B5EF4-FFF2-40B4-BE49-F238E27FC236}">
                  <a16:creationId xmlns:a16="http://schemas.microsoft.com/office/drawing/2014/main" id="{D515CEFC-F72A-2B4C-8178-A7F2D78AC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50" name="Freeform 693">
              <a:extLst>
                <a:ext uri="{FF2B5EF4-FFF2-40B4-BE49-F238E27FC236}">
                  <a16:creationId xmlns:a16="http://schemas.microsoft.com/office/drawing/2014/main" id="{179531AD-F08A-C641-A873-F2E8AEE5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51" name="Freeform 694">
              <a:extLst>
                <a:ext uri="{FF2B5EF4-FFF2-40B4-BE49-F238E27FC236}">
                  <a16:creationId xmlns:a16="http://schemas.microsoft.com/office/drawing/2014/main" id="{73AACF3A-FA16-9C4F-8B6F-B0A8B43B758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52" name="Freeform 695">
              <a:extLst>
                <a:ext uri="{FF2B5EF4-FFF2-40B4-BE49-F238E27FC236}">
                  <a16:creationId xmlns:a16="http://schemas.microsoft.com/office/drawing/2014/main" id="{15FD6D01-4885-FE49-9A11-07A76235F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53" name="Freeform 696">
              <a:extLst>
                <a:ext uri="{FF2B5EF4-FFF2-40B4-BE49-F238E27FC236}">
                  <a16:creationId xmlns:a16="http://schemas.microsoft.com/office/drawing/2014/main" id="{84BBF509-8F69-EB4E-9420-AC4976319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6" name="Group 699">
            <a:extLst>
              <a:ext uri="{FF2B5EF4-FFF2-40B4-BE49-F238E27FC236}">
                <a16:creationId xmlns:a16="http://schemas.microsoft.com/office/drawing/2014/main" id="{02B4AC8E-378E-3547-A03F-EB9A037CC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4854" y="4789496"/>
            <a:ext cx="376238" cy="384572"/>
            <a:chOff x="2839" y="3501"/>
            <a:chExt cx="755" cy="803"/>
          </a:xfrm>
        </p:grpSpPr>
        <p:pic>
          <p:nvPicPr>
            <p:cNvPr id="667" name="Picture 700" descr="desktop_computer_stylized_medium">
              <a:extLst>
                <a:ext uri="{FF2B5EF4-FFF2-40B4-BE49-F238E27FC236}">
                  <a16:creationId xmlns:a16="http://schemas.microsoft.com/office/drawing/2014/main" id="{71724573-60B3-124B-B985-CADFBB1B2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701">
              <a:extLst>
                <a:ext uri="{FF2B5EF4-FFF2-40B4-BE49-F238E27FC236}">
                  <a16:creationId xmlns:a16="http://schemas.microsoft.com/office/drawing/2014/main" id="{E65649AC-8FC0-F443-9BCF-46161D99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69" name="Group 702">
            <a:extLst>
              <a:ext uri="{FF2B5EF4-FFF2-40B4-BE49-F238E27FC236}">
                <a16:creationId xmlns:a16="http://schemas.microsoft.com/office/drawing/2014/main" id="{193A9924-4D79-4547-A4DE-2DF0DB2494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7963" y="4469218"/>
            <a:ext cx="376238" cy="384572"/>
            <a:chOff x="2839" y="3501"/>
            <a:chExt cx="755" cy="803"/>
          </a:xfrm>
        </p:grpSpPr>
        <p:pic>
          <p:nvPicPr>
            <p:cNvPr id="670" name="Picture 703" descr="desktop_computer_stylized_medium">
              <a:extLst>
                <a:ext uri="{FF2B5EF4-FFF2-40B4-BE49-F238E27FC236}">
                  <a16:creationId xmlns:a16="http://schemas.microsoft.com/office/drawing/2014/main" id="{C8CA1A81-D304-424F-87F7-FEE71560C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1" name="Freeform 704">
              <a:extLst>
                <a:ext uri="{FF2B5EF4-FFF2-40B4-BE49-F238E27FC236}">
                  <a16:creationId xmlns:a16="http://schemas.microsoft.com/office/drawing/2014/main" id="{A593126A-F019-4948-B6F9-9F0BBDC12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2" name="Group 705">
            <a:extLst>
              <a:ext uri="{FF2B5EF4-FFF2-40B4-BE49-F238E27FC236}">
                <a16:creationId xmlns:a16="http://schemas.microsoft.com/office/drawing/2014/main" id="{782ACF55-310A-7742-B762-459ADBC589A6}"/>
              </a:ext>
            </a:extLst>
          </p:cNvPr>
          <p:cNvGrpSpPr>
            <a:grpSpLocks/>
          </p:cNvGrpSpPr>
          <p:nvPr/>
        </p:nvGrpSpPr>
        <p:grpSpPr bwMode="auto">
          <a:xfrm>
            <a:off x="1592788" y="4759730"/>
            <a:ext cx="376238" cy="384572"/>
            <a:chOff x="2839" y="3501"/>
            <a:chExt cx="755" cy="803"/>
          </a:xfrm>
        </p:grpSpPr>
        <p:pic>
          <p:nvPicPr>
            <p:cNvPr id="673" name="Picture 706" descr="desktop_computer_stylized_medium">
              <a:extLst>
                <a:ext uri="{FF2B5EF4-FFF2-40B4-BE49-F238E27FC236}">
                  <a16:creationId xmlns:a16="http://schemas.microsoft.com/office/drawing/2014/main" id="{B4D37DEA-5391-6A48-B22B-C5003F10C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Freeform 707">
              <a:extLst>
                <a:ext uri="{FF2B5EF4-FFF2-40B4-BE49-F238E27FC236}">
                  <a16:creationId xmlns:a16="http://schemas.microsoft.com/office/drawing/2014/main" id="{3BF185DB-3612-4349-821B-4CFDFD53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75" name="Group 708">
            <a:extLst>
              <a:ext uri="{FF2B5EF4-FFF2-40B4-BE49-F238E27FC236}">
                <a16:creationId xmlns:a16="http://schemas.microsoft.com/office/drawing/2014/main" id="{97B144E7-A54B-CA4C-B04F-A2F25E986C27}"/>
              </a:ext>
            </a:extLst>
          </p:cNvPr>
          <p:cNvGrpSpPr>
            <a:grpSpLocks/>
          </p:cNvGrpSpPr>
          <p:nvPr/>
        </p:nvGrpSpPr>
        <p:grpSpPr bwMode="auto">
          <a:xfrm>
            <a:off x="1443960" y="5089534"/>
            <a:ext cx="376238" cy="384572"/>
            <a:chOff x="2839" y="3501"/>
            <a:chExt cx="755" cy="803"/>
          </a:xfrm>
        </p:grpSpPr>
        <p:pic>
          <p:nvPicPr>
            <p:cNvPr id="676" name="Picture 709" descr="desktop_computer_stylized_medium">
              <a:extLst>
                <a:ext uri="{FF2B5EF4-FFF2-40B4-BE49-F238E27FC236}">
                  <a16:creationId xmlns:a16="http://schemas.microsoft.com/office/drawing/2014/main" id="{BC4923DF-E580-E043-87E0-54FA60E4E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Freeform 710">
              <a:extLst>
                <a:ext uri="{FF2B5EF4-FFF2-40B4-BE49-F238E27FC236}">
                  <a16:creationId xmlns:a16="http://schemas.microsoft.com/office/drawing/2014/main" id="{42EC1204-645A-4842-92FE-2F13DBC9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37CC03-6B75-DD4E-AEF4-E8B1E9874303}"/>
              </a:ext>
            </a:extLst>
          </p:cNvPr>
          <p:cNvGrpSpPr/>
          <p:nvPr/>
        </p:nvGrpSpPr>
        <p:grpSpPr>
          <a:xfrm>
            <a:off x="2183339" y="4597236"/>
            <a:ext cx="1463644" cy="947379"/>
            <a:chOff x="7891681" y="3099042"/>
            <a:chExt cx="2342453" cy="1569939"/>
          </a:xfrm>
        </p:grpSpPr>
        <p:sp>
          <p:nvSpPr>
            <p:cNvPr id="678" name="Oval 800">
              <a:extLst>
                <a:ext uri="{FF2B5EF4-FFF2-40B4-BE49-F238E27FC236}">
                  <a16:creationId xmlns:a16="http://schemas.microsoft.com/office/drawing/2014/main" id="{10688176-2675-9F46-B6CD-4D634B2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defTabSz="685800" eaLnBrk="1" fontAlgn="auto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en-US" altLang="en-US" sz="1800" b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79" name="Group 817">
              <a:extLst>
                <a:ext uri="{FF2B5EF4-FFF2-40B4-BE49-F238E27FC236}">
                  <a16:creationId xmlns:a16="http://schemas.microsoft.com/office/drawing/2014/main" id="{3894D620-6D9E-8346-8516-F7389ED02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680" name="Oval 818">
                <a:extLst>
                  <a:ext uri="{FF2B5EF4-FFF2-40B4-BE49-F238E27FC236}">
                    <a16:creationId xmlns:a16="http://schemas.microsoft.com/office/drawing/2014/main" id="{11052586-B35E-DD4B-8AEC-F4861D0C9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grpSp>
            <p:nvGrpSpPr>
              <p:cNvPr id="681" name="Group 819">
                <a:extLst>
                  <a:ext uri="{FF2B5EF4-FFF2-40B4-BE49-F238E27FC236}">
                    <a16:creationId xmlns:a16="http://schemas.microsoft.com/office/drawing/2014/main" id="{ECD32DC1-931D-D54F-8659-4C948098C6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683" name="Oval 820">
                  <a:extLst>
                    <a:ext uri="{FF2B5EF4-FFF2-40B4-BE49-F238E27FC236}">
                      <a16:creationId xmlns:a16="http://schemas.microsoft.com/office/drawing/2014/main" id="{3304D76E-6F1B-7745-A3CB-304D98B3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84" name="Oval 821">
                  <a:extLst>
                    <a:ext uri="{FF2B5EF4-FFF2-40B4-BE49-F238E27FC236}">
                      <a16:creationId xmlns:a16="http://schemas.microsoft.com/office/drawing/2014/main" id="{74755B4A-1CD5-5744-9D5B-A2B52FF8D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85" name="Oval 822">
                  <a:extLst>
                    <a:ext uri="{FF2B5EF4-FFF2-40B4-BE49-F238E27FC236}">
                      <a16:creationId xmlns:a16="http://schemas.microsoft.com/office/drawing/2014/main" id="{4C9ED777-1C5F-D14C-85A1-B0DD4AB51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86" name="Oval 823">
                  <a:extLst>
                    <a:ext uri="{FF2B5EF4-FFF2-40B4-BE49-F238E27FC236}">
                      <a16:creationId xmlns:a16="http://schemas.microsoft.com/office/drawing/2014/main" id="{31AB0A7A-58BA-3043-BD5D-31AC5EB27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87" name="Freeform 824">
                  <a:extLst>
                    <a:ext uri="{FF2B5EF4-FFF2-40B4-BE49-F238E27FC236}">
                      <a16:creationId xmlns:a16="http://schemas.microsoft.com/office/drawing/2014/main" id="{259CA958-5773-B14D-898D-D3612E11B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82" name="Freeform 825">
                <a:extLst>
                  <a:ext uri="{FF2B5EF4-FFF2-40B4-BE49-F238E27FC236}">
                    <a16:creationId xmlns:a16="http://schemas.microsoft.com/office/drawing/2014/main" id="{07C15FD6-3BA5-3648-9F8B-5D0B7E898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dirty="0"/>
              </a:p>
            </p:txBody>
          </p:sp>
        </p:grpSp>
        <p:grpSp>
          <p:nvGrpSpPr>
            <p:cNvPr id="688" name="Group 783">
              <a:extLst>
                <a:ext uri="{FF2B5EF4-FFF2-40B4-BE49-F238E27FC236}">
                  <a16:creationId xmlns:a16="http://schemas.microsoft.com/office/drawing/2014/main" id="{0710E690-D315-AD40-8470-BF130355A7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689" name="Line 270">
                <a:extLst>
                  <a:ext uri="{FF2B5EF4-FFF2-40B4-BE49-F238E27FC236}">
                    <a16:creationId xmlns:a16="http://schemas.microsoft.com/office/drawing/2014/main" id="{04149AE5-43DA-3047-BFDC-5CFB58462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Line 271">
                <a:extLst>
                  <a:ext uri="{FF2B5EF4-FFF2-40B4-BE49-F238E27FC236}">
                    <a16:creationId xmlns:a16="http://schemas.microsoft.com/office/drawing/2014/main" id="{6338FFA1-2B24-C444-8D8F-3277B2D87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Line 272">
                <a:extLst>
                  <a:ext uri="{FF2B5EF4-FFF2-40B4-BE49-F238E27FC236}">
                    <a16:creationId xmlns:a16="http://schemas.microsoft.com/office/drawing/2014/main" id="{C56657E2-C2C8-D445-8165-8F8545249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Line 273">
                <a:extLst>
                  <a:ext uri="{FF2B5EF4-FFF2-40B4-BE49-F238E27FC236}">
                    <a16:creationId xmlns:a16="http://schemas.microsoft.com/office/drawing/2014/main" id="{B7B82588-44BD-2D40-AFBE-88A049E7C2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Line 274">
                <a:extLst>
                  <a:ext uri="{FF2B5EF4-FFF2-40B4-BE49-F238E27FC236}">
                    <a16:creationId xmlns:a16="http://schemas.microsoft.com/office/drawing/2014/main" id="{B49C6B4C-26A6-464B-A658-C25BD053B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Line 275">
                <a:extLst>
                  <a:ext uri="{FF2B5EF4-FFF2-40B4-BE49-F238E27FC236}">
                    <a16:creationId xmlns:a16="http://schemas.microsoft.com/office/drawing/2014/main" id="{9DEE2C80-A67F-BC44-917A-FAEB31A8F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Line 276">
                <a:extLst>
                  <a:ext uri="{FF2B5EF4-FFF2-40B4-BE49-F238E27FC236}">
                    <a16:creationId xmlns:a16="http://schemas.microsoft.com/office/drawing/2014/main" id="{5A46DA7F-F265-CB4C-A51D-41A95E0B2D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Line 277">
                <a:extLst>
                  <a:ext uri="{FF2B5EF4-FFF2-40B4-BE49-F238E27FC236}">
                    <a16:creationId xmlns:a16="http://schemas.microsoft.com/office/drawing/2014/main" id="{593E4D81-9E83-E74D-8F06-058D326BB9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Line 278">
                <a:extLst>
                  <a:ext uri="{FF2B5EF4-FFF2-40B4-BE49-F238E27FC236}">
                    <a16:creationId xmlns:a16="http://schemas.microsoft.com/office/drawing/2014/main" id="{19A8EFE0-C98F-E44D-993F-B51434E6A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Line 279">
                <a:extLst>
                  <a:ext uri="{FF2B5EF4-FFF2-40B4-BE49-F238E27FC236}">
                    <a16:creationId xmlns:a16="http://schemas.microsoft.com/office/drawing/2014/main" id="{B0DE46EE-854B-7449-A982-B3A715EBF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9" name="Line 280">
                <a:extLst>
                  <a:ext uri="{FF2B5EF4-FFF2-40B4-BE49-F238E27FC236}">
                    <a16:creationId xmlns:a16="http://schemas.microsoft.com/office/drawing/2014/main" id="{13490F49-1356-1849-AFBC-6C97EFE1E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Line 281">
                <a:extLst>
                  <a:ext uri="{FF2B5EF4-FFF2-40B4-BE49-F238E27FC236}">
                    <a16:creationId xmlns:a16="http://schemas.microsoft.com/office/drawing/2014/main" id="{03009224-D46D-E74D-B16C-6D0BBBCFB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Line 282">
                <a:extLst>
                  <a:ext uri="{FF2B5EF4-FFF2-40B4-BE49-F238E27FC236}">
                    <a16:creationId xmlns:a16="http://schemas.microsoft.com/office/drawing/2014/main" id="{195799B9-BB33-BC4E-BA89-837E62925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Line 283">
                <a:extLst>
                  <a:ext uri="{FF2B5EF4-FFF2-40B4-BE49-F238E27FC236}">
                    <a16:creationId xmlns:a16="http://schemas.microsoft.com/office/drawing/2014/main" id="{5617F8DF-F9E1-5043-8A1C-F0FA02039F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Line 284">
                <a:extLst>
                  <a:ext uri="{FF2B5EF4-FFF2-40B4-BE49-F238E27FC236}">
                    <a16:creationId xmlns:a16="http://schemas.microsoft.com/office/drawing/2014/main" id="{A0BBBAC8-FD74-EF44-A13C-105333752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42EB9871-56EA-2341-96EB-5728B4E754D6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705" name="Picture 653" descr="iphone_stylized_small">
                <a:extLst>
                  <a:ext uri="{FF2B5EF4-FFF2-40B4-BE49-F238E27FC236}">
                    <a16:creationId xmlns:a16="http://schemas.microsoft.com/office/drawing/2014/main" id="{3B41EE83-D29B-9B4A-9E7E-CDC2C5738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06" name="Group 850">
                <a:extLst>
                  <a:ext uri="{FF2B5EF4-FFF2-40B4-BE49-F238E27FC236}">
                    <a16:creationId xmlns:a16="http://schemas.microsoft.com/office/drawing/2014/main" id="{A2B15487-5874-8E4F-A2D2-3B4F8B949D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707" name="Freeform 851">
                  <a:extLst>
                    <a:ext uri="{FF2B5EF4-FFF2-40B4-BE49-F238E27FC236}">
                      <a16:creationId xmlns:a16="http://schemas.microsoft.com/office/drawing/2014/main" id="{F198C428-7BD3-9547-B5FE-EC2B2E4B3F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08" name="Freeform 852">
                  <a:extLst>
                    <a:ext uri="{FF2B5EF4-FFF2-40B4-BE49-F238E27FC236}">
                      <a16:creationId xmlns:a16="http://schemas.microsoft.com/office/drawing/2014/main" id="{2BF34BB6-4817-E041-B51A-FF030BD85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09" name="Freeform 853">
                  <a:extLst>
                    <a:ext uri="{FF2B5EF4-FFF2-40B4-BE49-F238E27FC236}">
                      <a16:creationId xmlns:a16="http://schemas.microsoft.com/office/drawing/2014/main" id="{1F12D98B-9D91-2C4A-9A60-79ED30FF4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10" name="Freeform 854">
                  <a:extLst>
                    <a:ext uri="{FF2B5EF4-FFF2-40B4-BE49-F238E27FC236}">
                      <a16:creationId xmlns:a16="http://schemas.microsoft.com/office/drawing/2014/main" id="{9DF11EBC-0004-A948-BFDC-FDE61D97F7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11" name="Freeform 855">
                  <a:extLst>
                    <a:ext uri="{FF2B5EF4-FFF2-40B4-BE49-F238E27FC236}">
                      <a16:creationId xmlns:a16="http://schemas.microsoft.com/office/drawing/2014/main" id="{E7293A64-2C3C-9646-B157-AA28AC5BA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12" name="Freeform 856">
                  <a:extLst>
                    <a:ext uri="{FF2B5EF4-FFF2-40B4-BE49-F238E27FC236}">
                      <a16:creationId xmlns:a16="http://schemas.microsoft.com/office/drawing/2014/main" id="{3F0646E8-B992-F84E-AF32-0F3C87961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A5689340-E6EB-1E4C-B299-F2EC3B1CDBCC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714" name="Picture 603" descr="car_icon_small">
                <a:extLst>
                  <a:ext uri="{FF2B5EF4-FFF2-40B4-BE49-F238E27FC236}">
                    <a16:creationId xmlns:a16="http://schemas.microsoft.com/office/drawing/2014/main" id="{64B67A9E-AD4C-A44D-8D74-4BA4FA5BC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15" name="Group 850">
                <a:extLst>
                  <a:ext uri="{FF2B5EF4-FFF2-40B4-BE49-F238E27FC236}">
                    <a16:creationId xmlns:a16="http://schemas.microsoft.com/office/drawing/2014/main" id="{84052C40-E105-A342-89B4-BDF61A2D5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717" name="Freeform 851">
                  <a:extLst>
                    <a:ext uri="{FF2B5EF4-FFF2-40B4-BE49-F238E27FC236}">
                      <a16:creationId xmlns:a16="http://schemas.microsoft.com/office/drawing/2014/main" id="{0BA44966-8A4E-BB43-959B-A59F35AB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18" name="Freeform 852">
                  <a:extLst>
                    <a:ext uri="{FF2B5EF4-FFF2-40B4-BE49-F238E27FC236}">
                      <a16:creationId xmlns:a16="http://schemas.microsoft.com/office/drawing/2014/main" id="{5DC04172-F777-E646-93C2-4CDF96DA8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19" name="Freeform 853">
                  <a:extLst>
                    <a:ext uri="{FF2B5EF4-FFF2-40B4-BE49-F238E27FC236}">
                      <a16:creationId xmlns:a16="http://schemas.microsoft.com/office/drawing/2014/main" id="{A55970CF-BAEF-CD49-9BCE-C69AB8A5C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20" name="Freeform 854">
                  <a:extLst>
                    <a:ext uri="{FF2B5EF4-FFF2-40B4-BE49-F238E27FC236}">
                      <a16:creationId xmlns:a16="http://schemas.microsoft.com/office/drawing/2014/main" id="{2986E248-F171-5D48-8739-D2298CCA8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21" name="Freeform 855">
                  <a:extLst>
                    <a:ext uri="{FF2B5EF4-FFF2-40B4-BE49-F238E27FC236}">
                      <a16:creationId xmlns:a16="http://schemas.microsoft.com/office/drawing/2014/main" id="{49F0B7F7-B410-9C43-9C2A-1B8B752592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22" name="Freeform 856">
                  <a:extLst>
                    <a:ext uri="{FF2B5EF4-FFF2-40B4-BE49-F238E27FC236}">
                      <a16:creationId xmlns:a16="http://schemas.microsoft.com/office/drawing/2014/main" id="{287FBEA2-91A4-594C-9875-9EB64B310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00CD8070-E312-CE4E-9330-AF9220DB94C1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7270D670-9717-4947-8A8A-E81A05A4A5CB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724" name="Group 723">
                <a:extLst>
                  <a:ext uri="{FF2B5EF4-FFF2-40B4-BE49-F238E27FC236}">
                    <a16:creationId xmlns:a16="http://schemas.microsoft.com/office/drawing/2014/main" id="{46A2D8F1-7677-BA43-8C79-F92B915BC035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733" name="Picture 1018" descr="laptop_keyboard">
                  <a:extLst>
                    <a:ext uri="{FF2B5EF4-FFF2-40B4-BE49-F238E27FC236}">
                      <a16:creationId xmlns:a16="http://schemas.microsoft.com/office/drawing/2014/main" id="{0213EE88-DBCD-E942-AE09-77E4A5369E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4" name="Freeform 1019">
                  <a:extLst>
                    <a:ext uri="{FF2B5EF4-FFF2-40B4-BE49-F238E27FC236}">
                      <a16:creationId xmlns:a16="http://schemas.microsoft.com/office/drawing/2014/main" id="{1AB1E013-5334-2443-B3EA-0ADF9CDA9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735" name="Picture 1020" descr="screen">
                  <a:extLst>
                    <a:ext uri="{FF2B5EF4-FFF2-40B4-BE49-F238E27FC236}">
                      <a16:creationId xmlns:a16="http://schemas.microsoft.com/office/drawing/2014/main" id="{8E8FB868-F15A-354D-8A94-F6162964A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6" name="Freeform 1021">
                  <a:extLst>
                    <a:ext uri="{FF2B5EF4-FFF2-40B4-BE49-F238E27FC236}">
                      <a16:creationId xmlns:a16="http://schemas.microsoft.com/office/drawing/2014/main" id="{808AD4A9-7969-A440-AF65-3F01AEA7E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7" name="Freeform 1022">
                  <a:extLst>
                    <a:ext uri="{FF2B5EF4-FFF2-40B4-BE49-F238E27FC236}">
                      <a16:creationId xmlns:a16="http://schemas.microsoft.com/office/drawing/2014/main" id="{BE959CDF-8CEC-5D49-B9B5-695C75E54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8" name="Freeform 1023">
                  <a:extLst>
                    <a:ext uri="{FF2B5EF4-FFF2-40B4-BE49-F238E27FC236}">
                      <a16:creationId xmlns:a16="http://schemas.microsoft.com/office/drawing/2014/main" id="{C47539D5-AB19-6248-B8AC-D7C1EB7D8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9" name="Freeform 1024">
                  <a:extLst>
                    <a:ext uri="{FF2B5EF4-FFF2-40B4-BE49-F238E27FC236}">
                      <a16:creationId xmlns:a16="http://schemas.microsoft.com/office/drawing/2014/main" id="{5AEB62B0-7DA6-D743-86A5-DFFF45D54B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0" name="Freeform 1025">
                  <a:extLst>
                    <a:ext uri="{FF2B5EF4-FFF2-40B4-BE49-F238E27FC236}">
                      <a16:creationId xmlns:a16="http://schemas.microsoft.com/office/drawing/2014/main" id="{B47C284C-2338-754B-99BA-EA63C8A9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1" name="Freeform 1026">
                  <a:extLst>
                    <a:ext uri="{FF2B5EF4-FFF2-40B4-BE49-F238E27FC236}">
                      <a16:creationId xmlns:a16="http://schemas.microsoft.com/office/drawing/2014/main" id="{9B886F94-1E66-9F4A-AE5A-8E0F922D0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742" name="Group 1027">
                  <a:extLst>
                    <a:ext uri="{FF2B5EF4-FFF2-40B4-BE49-F238E27FC236}">
                      <a16:creationId xmlns:a16="http://schemas.microsoft.com/office/drawing/2014/main" id="{715EA677-D4AB-B447-B08B-D7ED313243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749" name="Freeform 1028">
                    <a:extLst>
                      <a:ext uri="{FF2B5EF4-FFF2-40B4-BE49-F238E27FC236}">
                        <a16:creationId xmlns:a16="http://schemas.microsoft.com/office/drawing/2014/main" id="{E1124562-ECF8-4F4C-90C1-EF6396A68E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0" name="Freeform 1029">
                    <a:extLst>
                      <a:ext uri="{FF2B5EF4-FFF2-40B4-BE49-F238E27FC236}">
                        <a16:creationId xmlns:a16="http://schemas.microsoft.com/office/drawing/2014/main" id="{3389E998-0F08-914D-9479-D8E12E2549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1" name="Freeform 1030">
                    <a:extLst>
                      <a:ext uri="{FF2B5EF4-FFF2-40B4-BE49-F238E27FC236}">
                        <a16:creationId xmlns:a16="http://schemas.microsoft.com/office/drawing/2014/main" id="{8A11850E-DFFA-ED48-BEB3-85180AD217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2" name="Freeform 1031">
                    <a:extLst>
                      <a:ext uri="{FF2B5EF4-FFF2-40B4-BE49-F238E27FC236}">
                        <a16:creationId xmlns:a16="http://schemas.microsoft.com/office/drawing/2014/main" id="{348FFCFE-31F3-D044-A19B-3EA98E2A2B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3" name="Freeform 1032">
                    <a:extLst>
                      <a:ext uri="{FF2B5EF4-FFF2-40B4-BE49-F238E27FC236}">
                        <a16:creationId xmlns:a16="http://schemas.microsoft.com/office/drawing/2014/main" id="{E0BFA97F-7FDE-4B49-BE02-A5B711E53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54" name="Freeform 1033">
                    <a:extLst>
                      <a:ext uri="{FF2B5EF4-FFF2-40B4-BE49-F238E27FC236}">
                        <a16:creationId xmlns:a16="http://schemas.microsoft.com/office/drawing/2014/main" id="{5566BB9E-C2DB-904B-8DAE-F1FAE62B3F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 b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743" name="Freeform 1034">
                  <a:extLst>
                    <a:ext uri="{FF2B5EF4-FFF2-40B4-BE49-F238E27FC236}">
                      <a16:creationId xmlns:a16="http://schemas.microsoft.com/office/drawing/2014/main" id="{8531613B-92A9-464D-BE9E-A37215186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4" name="Freeform 1035">
                  <a:extLst>
                    <a:ext uri="{FF2B5EF4-FFF2-40B4-BE49-F238E27FC236}">
                      <a16:creationId xmlns:a16="http://schemas.microsoft.com/office/drawing/2014/main" id="{EE5A0F89-BDF3-4F47-BA87-66EF728D0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5" name="Freeform 1036">
                  <a:extLst>
                    <a:ext uri="{FF2B5EF4-FFF2-40B4-BE49-F238E27FC236}">
                      <a16:creationId xmlns:a16="http://schemas.microsoft.com/office/drawing/2014/main" id="{1FD78267-7B3E-D540-902C-47129B46C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6" name="Freeform 1037">
                  <a:extLst>
                    <a:ext uri="{FF2B5EF4-FFF2-40B4-BE49-F238E27FC236}">
                      <a16:creationId xmlns:a16="http://schemas.microsoft.com/office/drawing/2014/main" id="{16865503-BACA-1447-B755-0CA9ED8ED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7" name="Freeform 1038">
                  <a:extLst>
                    <a:ext uri="{FF2B5EF4-FFF2-40B4-BE49-F238E27FC236}">
                      <a16:creationId xmlns:a16="http://schemas.microsoft.com/office/drawing/2014/main" id="{3B1B22E2-5D91-E74A-9754-AC618ED2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8" name="Freeform 1039">
                  <a:extLst>
                    <a:ext uri="{FF2B5EF4-FFF2-40B4-BE49-F238E27FC236}">
                      <a16:creationId xmlns:a16="http://schemas.microsoft.com/office/drawing/2014/main" id="{7E7C97D1-0F33-3444-927F-6DA622B2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725" name="Group 850">
                <a:extLst>
                  <a:ext uri="{FF2B5EF4-FFF2-40B4-BE49-F238E27FC236}">
                    <a16:creationId xmlns:a16="http://schemas.microsoft.com/office/drawing/2014/main" id="{62525AE2-4973-8D42-8457-3FD43C9E4D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727" name="Freeform 851">
                  <a:extLst>
                    <a:ext uri="{FF2B5EF4-FFF2-40B4-BE49-F238E27FC236}">
                      <a16:creationId xmlns:a16="http://schemas.microsoft.com/office/drawing/2014/main" id="{98DC9C84-53E3-014A-967F-FA84DB11D7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28" name="Freeform 852">
                  <a:extLst>
                    <a:ext uri="{FF2B5EF4-FFF2-40B4-BE49-F238E27FC236}">
                      <a16:creationId xmlns:a16="http://schemas.microsoft.com/office/drawing/2014/main" id="{29B322F2-C071-D44B-B545-1D6315264F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29" name="Freeform 853">
                  <a:extLst>
                    <a:ext uri="{FF2B5EF4-FFF2-40B4-BE49-F238E27FC236}">
                      <a16:creationId xmlns:a16="http://schemas.microsoft.com/office/drawing/2014/main" id="{0B4F0F6E-B830-CD43-97A0-CCF435339F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30" name="Freeform 854">
                  <a:extLst>
                    <a:ext uri="{FF2B5EF4-FFF2-40B4-BE49-F238E27FC236}">
                      <a16:creationId xmlns:a16="http://schemas.microsoft.com/office/drawing/2014/main" id="{1F7BE4F9-0536-514B-946A-CAC994424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31" name="Freeform 855">
                  <a:extLst>
                    <a:ext uri="{FF2B5EF4-FFF2-40B4-BE49-F238E27FC236}">
                      <a16:creationId xmlns:a16="http://schemas.microsoft.com/office/drawing/2014/main" id="{F512D928-7DBD-174E-9B2D-4DC324036D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  <p:sp>
              <p:nvSpPr>
                <p:cNvPr id="732" name="Freeform 856">
                  <a:extLst>
                    <a:ext uri="{FF2B5EF4-FFF2-40B4-BE49-F238E27FC236}">
                      <a16:creationId xmlns:a16="http://schemas.microsoft.com/office/drawing/2014/main" id="{C88DD8DC-6D2B-A545-8A4F-C001C71AC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dirty="0"/>
                </a:p>
              </p:txBody>
            </p:sp>
          </p:grp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5DFBB0AF-BFC3-414D-A6B2-5B5E573B8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5" name="Text Box 5">
            <a:extLst>
              <a:ext uri="{FF2B5EF4-FFF2-40B4-BE49-F238E27FC236}">
                <a16:creationId xmlns:a16="http://schemas.microsoft.com/office/drawing/2014/main" id="{59DCFB19-2C53-724E-875B-11F6B0110A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341" y="5612942"/>
            <a:ext cx="1470275" cy="22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0" dirty="0">
                <a:solidFill>
                  <a:srgbClr val="000000"/>
                </a:solidFill>
                <a:latin typeface="Arial" charset="0"/>
              </a:rPr>
              <a:t>shared radio: 4G/5G</a:t>
            </a:r>
          </a:p>
        </p:txBody>
      </p:sp>
    </p:spTree>
    <p:extLst>
      <p:ext uri="{BB962C8B-B14F-4D97-AF65-F5344CB8AC3E}">
        <p14:creationId xmlns:p14="http://schemas.microsoft.com/office/powerpoint/2010/main" val="25717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Multiple access protocols</a:t>
            </a:r>
            <a:endParaRPr lang="en-US" sz="3300" dirty="0"/>
          </a:p>
        </p:txBody>
      </p:sp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422257" y="966946"/>
            <a:ext cx="8361449" cy="3486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en-US" dirty="0"/>
              <a:t>Single shared broadcast channel </a:t>
            </a:r>
          </a:p>
          <a:p>
            <a:r>
              <a:rPr lang="en-US" dirty="0"/>
              <a:t>Two or more simultaneous transmissions by nodes: interference </a:t>
            </a:r>
          </a:p>
          <a:p>
            <a:pPr lvl="1"/>
            <a:r>
              <a:rPr lang="en-US" dirty="0"/>
              <a:t>Collision if node receives two or more signals at the same time</a:t>
            </a: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867033" y="3743325"/>
            <a:ext cx="7471898" cy="18051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05979">
              <a:defRPr/>
            </a:pPr>
            <a:r>
              <a:rPr lang="en-US" sz="2100" b="0" dirty="0"/>
              <a:t>Distributed algorithm that determines how nodes share channel, i.e., determine when node can transmit</a:t>
            </a:r>
          </a:p>
          <a:p>
            <a:pPr marL="342900" indent="-205979">
              <a:defRPr/>
            </a:pPr>
            <a:r>
              <a:rPr lang="en-US" sz="2100" b="0" dirty="0"/>
              <a:t>Communication about channel sharing must use channel itself! </a:t>
            </a:r>
          </a:p>
          <a:p>
            <a:pPr marL="559594" lvl="1" indent="-167879">
              <a:defRPr/>
            </a:pPr>
            <a:r>
              <a:rPr lang="en-US" sz="2100" b="0" dirty="0"/>
              <a:t>No out-of-band channel for coordination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675861" y="3461303"/>
            <a:ext cx="7832035" cy="17691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944218" y="3222764"/>
            <a:ext cx="31341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access protocol</a:t>
            </a:r>
          </a:p>
        </p:txBody>
      </p:sp>
    </p:spTree>
    <p:extLst>
      <p:ext uri="{BB962C8B-B14F-4D97-AF65-F5344CB8AC3E}">
        <p14:creationId xmlns:p14="http://schemas.microsoft.com/office/powerpoint/2010/main" val="21393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What is the role of Data Link Layer when you connect to a website?</a:t>
            </a:r>
          </a:p>
        </p:txBody>
      </p:sp>
    </p:spTree>
    <p:extLst>
      <p:ext uri="{BB962C8B-B14F-4D97-AF65-F5344CB8AC3E}">
        <p14:creationId xmlns:p14="http://schemas.microsoft.com/office/powerpoint/2010/main" val="8855361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C2E63-66EF-5A43-850B-A9B43C71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Simple CSMA:</a:t>
            </a:r>
            <a:r>
              <a:rPr lang="en-US" dirty="0"/>
              <a:t> listen before transmit:</a:t>
            </a:r>
          </a:p>
          <a:p>
            <a:pPr lvl="1"/>
            <a:r>
              <a:rPr lang="en-US" dirty="0"/>
              <a:t>if channel sensed idle: transmit entire frame</a:t>
            </a:r>
          </a:p>
          <a:p>
            <a:pPr lvl="1"/>
            <a:r>
              <a:rPr lang="en-US" dirty="0"/>
              <a:t>if channel sensed busy: defer transmission </a:t>
            </a:r>
          </a:p>
          <a:p>
            <a:pPr lvl="1"/>
            <a:r>
              <a:rPr lang="en-US" dirty="0"/>
              <a:t>human analogy: don</a:t>
            </a:r>
            <a:r>
              <a:rPr lang="ja-JP" altLang="en-US"/>
              <a:t>’</a:t>
            </a:r>
            <a:r>
              <a:rPr lang="en-US" dirty="0"/>
              <a:t>t interrupt others!</a:t>
            </a:r>
          </a:p>
          <a:p>
            <a:r>
              <a:rPr lang="en-US" dirty="0">
                <a:solidFill>
                  <a:srgbClr val="0070C0"/>
                </a:solidFill>
              </a:rPr>
              <a:t>CSMA/CD</a:t>
            </a:r>
            <a:r>
              <a:rPr lang="en-US" dirty="0"/>
              <a:t>: CSMA with collision detection</a:t>
            </a:r>
          </a:p>
          <a:p>
            <a:pPr lvl="1"/>
            <a:r>
              <a:rPr lang="en-US" dirty="0"/>
              <a:t>collisions detected within short time</a:t>
            </a:r>
          </a:p>
          <a:p>
            <a:pPr lvl="1"/>
            <a:r>
              <a:rPr lang="en-US" dirty="0"/>
              <a:t>colliding transmissions aborted, reducing channel wastage</a:t>
            </a:r>
          </a:p>
          <a:p>
            <a:pPr lvl="1"/>
            <a:r>
              <a:rPr lang="en-US" dirty="0"/>
              <a:t>collision detection easy in wired, difficult with wireless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 (carrier sense multiple access)</a:t>
            </a:r>
            <a:endParaRPr lang="en-US" sz="3300" dirty="0">
              <a:latin typeface="+mn-lt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809159" y="3592220"/>
            <a:ext cx="7619223" cy="19960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CSMA: collisions</a:t>
            </a:r>
            <a:endParaRPr lang="en-US" sz="3300" dirty="0">
              <a:latin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680132" y="1142068"/>
            <a:ext cx="4406271" cy="4663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en-US" dirty="0"/>
              <a:t>Collisions can still occur with carrier sensing: </a:t>
            </a:r>
          </a:p>
          <a:p>
            <a:pPr lvl="1"/>
            <a:r>
              <a:rPr lang="en-US" dirty="0"/>
              <a:t>Propagation delay means  two nodes may not hear each other</a:t>
            </a:r>
            <a:r>
              <a:rPr lang="en-US" altLang="ja-JP" dirty="0"/>
              <a:t>’</a:t>
            </a:r>
            <a:r>
              <a:rPr lang="en-US" dirty="0"/>
              <a:t>s just-started transmission</a:t>
            </a:r>
          </a:p>
          <a:p>
            <a:r>
              <a:rPr lang="en-US" dirty="0"/>
              <a:t>Collision: entire packet transmission time wasted</a:t>
            </a:r>
          </a:p>
          <a:p>
            <a:pPr lvl="1"/>
            <a:r>
              <a:rPr lang="en-US" dirty="0"/>
              <a:t>Distance &amp; propagation delay play role in in determining collision probability</a:t>
            </a:r>
          </a:p>
          <a:p>
            <a:pPr lvl="1"/>
            <a:endParaRPr lang="en-US" dirty="0"/>
          </a:p>
        </p:txBody>
      </p:sp>
      <p:pic>
        <p:nvPicPr>
          <p:cNvPr id="34" name="Picture 3" descr="5">
            <a:extLst>
              <a:ext uri="{FF2B5EF4-FFF2-40B4-BE49-F238E27FC236}">
                <a16:creationId xmlns:a16="http://schemas.microsoft.com/office/drawing/2014/main" id="{0D5CA368-0551-4340-986D-4B213A2C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78" y="1769529"/>
            <a:ext cx="3215878" cy="378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6">
            <a:extLst>
              <a:ext uri="{FF2B5EF4-FFF2-40B4-BE49-F238E27FC236}">
                <a16:creationId xmlns:a16="http://schemas.microsoft.com/office/drawing/2014/main" id="{D39D6C6A-5A1A-CF45-9875-738474A4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12" y="1440916"/>
            <a:ext cx="19264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Rectangle 87">
            <a:extLst>
              <a:ext uri="{FF2B5EF4-FFF2-40B4-BE49-F238E27FC236}">
                <a16:creationId xmlns:a16="http://schemas.microsoft.com/office/drawing/2014/main" id="{76BB7ED7-48BD-4147-9085-F9EF8829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309" y="2692263"/>
            <a:ext cx="2802731" cy="1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7" name="Rectangle 88">
            <a:extLst>
              <a:ext uri="{FF2B5EF4-FFF2-40B4-BE49-F238E27FC236}">
                <a16:creationId xmlns:a16="http://schemas.microsoft.com/office/drawing/2014/main" id="{71973DC3-114C-5B40-B7FA-C9A27EDC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5262" y="2885144"/>
            <a:ext cx="2794397" cy="192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" name="Rectangle 90">
            <a:extLst>
              <a:ext uri="{FF2B5EF4-FFF2-40B4-BE49-F238E27FC236}">
                <a16:creationId xmlns:a16="http://schemas.microsoft.com/office/drawing/2014/main" id="{E334A8C5-6B7D-0A4C-B55D-CAB16DF70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687" y="3074453"/>
            <a:ext cx="2822972" cy="12180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9" name="Rectangle 91">
            <a:extLst>
              <a:ext uri="{FF2B5EF4-FFF2-40B4-BE49-F238E27FC236}">
                <a16:creationId xmlns:a16="http://schemas.microsoft.com/office/drawing/2014/main" id="{F9970BA6-5D73-A749-8704-5220C05F9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446" y="4280556"/>
            <a:ext cx="2842022" cy="1226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id="{AE948D01-7FF0-DD4D-BFDD-F95AAF850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684" y="1718331"/>
            <a:ext cx="3030140" cy="976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1" name="Group 98">
            <a:extLst>
              <a:ext uri="{FF2B5EF4-FFF2-40B4-BE49-F238E27FC236}">
                <a16:creationId xmlns:a16="http://schemas.microsoft.com/office/drawing/2014/main" id="{50E4F1B9-D30D-3140-B7D9-712C28143A01}"/>
              </a:ext>
            </a:extLst>
          </p:cNvPr>
          <p:cNvGrpSpPr>
            <a:grpSpLocks/>
          </p:cNvGrpSpPr>
          <p:nvPr/>
        </p:nvGrpSpPr>
        <p:grpSpPr bwMode="auto">
          <a:xfrm>
            <a:off x="5569797" y="1717141"/>
            <a:ext cx="2634853" cy="471488"/>
            <a:chOff x="3117" y="180"/>
            <a:chExt cx="2213" cy="396"/>
          </a:xfrm>
        </p:grpSpPr>
        <p:grpSp>
          <p:nvGrpSpPr>
            <p:cNvPr id="42" name="Group 67">
              <a:extLst>
                <a:ext uri="{FF2B5EF4-FFF2-40B4-BE49-F238E27FC236}">
                  <a16:creationId xmlns:a16="http://schemas.microsoft.com/office/drawing/2014/main" id="{FC7CB790-4B06-2D46-93B8-665CC2659A8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57" name="Picture 68" descr="desktop_computer_stylized_medium">
                <a:extLst>
                  <a:ext uri="{FF2B5EF4-FFF2-40B4-BE49-F238E27FC236}">
                    <a16:creationId xmlns:a16="http://schemas.microsoft.com/office/drawing/2014/main" id="{DEB17F91-EA76-7442-B298-023829D2D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69">
                <a:extLst>
                  <a:ext uri="{FF2B5EF4-FFF2-40B4-BE49-F238E27FC236}">
                    <a16:creationId xmlns:a16="http://schemas.microsoft.com/office/drawing/2014/main" id="{98BBD2D9-9D1B-B24A-8D63-4BC7E496B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3" name="Group 70">
              <a:extLst>
                <a:ext uri="{FF2B5EF4-FFF2-40B4-BE49-F238E27FC236}">
                  <a16:creationId xmlns:a16="http://schemas.microsoft.com/office/drawing/2014/main" id="{4C7FFD54-FB17-394B-8449-7FAA8DE07F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55" name="Picture 71" descr="desktop_computer_stylized_medium">
                <a:extLst>
                  <a:ext uri="{FF2B5EF4-FFF2-40B4-BE49-F238E27FC236}">
                    <a16:creationId xmlns:a16="http://schemas.microsoft.com/office/drawing/2014/main" id="{826D8206-EAB9-3D48-92AA-BD8B212018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72">
                <a:extLst>
                  <a:ext uri="{FF2B5EF4-FFF2-40B4-BE49-F238E27FC236}">
                    <a16:creationId xmlns:a16="http://schemas.microsoft.com/office/drawing/2014/main" id="{C1C969E0-E2F3-9141-8D5D-FEBB45AFC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4" name="Group 73">
              <a:extLst>
                <a:ext uri="{FF2B5EF4-FFF2-40B4-BE49-F238E27FC236}">
                  <a16:creationId xmlns:a16="http://schemas.microsoft.com/office/drawing/2014/main" id="{8A97574D-2558-174E-B305-AA08A3C7A8A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53" name="Picture 74" descr="desktop_computer_stylized_medium">
                <a:extLst>
                  <a:ext uri="{FF2B5EF4-FFF2-40B4-BE49-F238E27FC236}">
                    <a16:creationId xmlns:a16="http://schemas.microsoft.com/office/drawing/2014/main" id="{DA115C27-F619-9546-937E-6CD1A2141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id="{CD685018-7CA3-3B4C-A452-B8E042BBA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5" name="Group 76">
              <a:extLst>
                <a:ext uri="{FF2B5EF4-FFF2-40B4-BE49-F238E27FC236}">
                  <a16:creationId xmlns:a16="http://schemas.microsoft.com/office/drawing/2014/main" id="{DBDBB8DE-6AD3-EE44-9B46-0D5E8F80359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51" name="Picture 77" descr="desktop_computer_stylized_medium">
                <a:extLst>
                  <a:ext uri="{FF2B5EF4-FFF2-40B4-BE49-F238E27FC236}">
                    <a16:creationId xmlns:a16="http://schemas.microsoft.com/office/drawing/2014/main" id="{6A7B0553-F377-FD44-A88B-D2727D21D2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78">
                <a:extLst>
                  <a:ext uri="{FF2B5EF4-FFF2-40B4-BE49-F238E27FC236}">
                    <a16:creationId xmlns:a16="http://schemas.microsoft.com/office/drawing/2014/main" id="{B7B2B53F-C3B8-444B-93F9-72043CF61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6" name="Line 93">
              <a:extLst>
                <a:ext uri="{FF2B5EF4-FFF2-40B4-BE49-F238E27FC236}">
                  <a16:creationId xmlns:a16="http://schemas.microsoft.com/office/drawing/2014/main" id="{17BC36CE-61EB-3544-881D-44148445D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94">
              <a:extLst>
                <a:ext uri="{FF2B5EF4-FFF2-40B4-BE49-F238E27FC236}">
                  <a16:creationId xmlns:a16="http://schemas.microsoft.com/office/drawing/2014/main" id="{496041E2-CD00-714C-8109-E48EBB9E8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Line 95">
              <a:extLst>
                <a:ext uri="{FF2B5EF4-FFF2-40B4-BE49-F238E27FC236}">
                  <a16:creationId xmlns:a16="http://schemas.microsoft.com/office/drawing/2014/main" id="{B1602836-94A7-1344-AD99-4F6543EE5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Line 96">
              <a:extLst>
                <a:ext uri="{FF2B5EF4-FFF2-40B4-BE49-F238E27FC236}">
                  <a16:creationId xmlns:a16="http://schemas.microsoft.com/office/drawing/2014/main" id="{AE901CCC-1861-184E-962B-60CDFAA3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Line 97">
              <a:extLst>
                <a:ext uri="{FF2B5EF4-FFF2-40B4-BE49-F238E27FC236}">
                  <a16:creationId xmlns:a16="http://schemas.microsoft.com/office/drawing/2014/main" id="{3DD53366-738C-944E-B540-F34E1C857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4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CSMA/CD:</a:t>
            </a:r>
            <a:endParaRPr lang="en-US" sz="3300" dirty="0">
              <a:latin typeface="+mn-lt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8A3876E-869D-8249-AD44-8C126ECC71E2}"/>
              </a:ext>
            </a:extLst>
          </p:cNvPr>
          <p:cNvSpPr txBox="1">
            <a:spLocks noChangeArrowheads="1"/>
          </p:cNvSpPr>
          <p:nvPr/>
        </p:nvSpPr>
        <p:spPr>
          <a:xfrm>
            <a:off x="508913" y="1467421"/>
            <a:ext cx="4152072" cy="3486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en-US" dirty="0"/>
              <a:t>CSMA/CD reduces the amount of time wasted in collisions</a:t>
            </a:r>
          </a:p>
          <a:p>
            <a:pPr lvl="1"/>
            <a:r>
              <a:rPr lang="en-US" dirty="0"/>
              <a:t>transmission aborted on collision detection</a:t>
            </a:r>
          </a:p>
          <a:p>
            <a:pPr lvl="1"/>
            <a:endParaRPr lang="en-US" dirty="0"/>
          </a:p>
        </p:txBody>
      </p:sp>
      <p:pic>
        <p:nvPicPr>
          <p:cNvPr id="78" name="Picture 3" descr="5">
            <a:extLst>
              <a:ext uri="{FF2B5EF4-FFF2-40B4-BE49-F238E27FC236}">
                <a16:creationId xmlns:a16="http://schemas.microsoft.com/office/drawing/2014/main" id="{D06E5E41-130E-BB43-89F8-A1F3598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62" y="1419795"/>
            <a:ext cx="3325415" cy="290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29">
            <a:extLst>
              <a:ext uri="{FF2B5EF4-FFF2-40B4-BE49-F238E27FC236}">
                <a16:creationId xmlns:a16="http://schemas.microsoft.com/office/drawing/2014/main" id="{1DC42722-FCDE-C744-B3AD-4FFF0DDCB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464" y="1355501"/>
            <a:ext cx="3101579" cy="9084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b="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0" name="Rectangle 9">
            <a:extLst>
              <a:ext uri="{FF2B5EF4-FFF2-40B4-BE49-F238E27FC236}">
                <a16:creationId xmlns:a16="http://schemas.microsoft.com/office/drawing/2014/main" id="{76701BCC-FF60-A34C-9FFB-B99203FB6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15" y="1467421"/>
            <a:ext cx="19264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81" name="Group 30">
            <a:extLst>
              <a:ext uri="{FF2B5EF4-FFF2-40B4-BE49-F238E27FC236}">
                <a16:creationId xmlns:a16="http://schemas.microsoft.com/office/drawing/2014/main" id="{24935420-9F5A-6646-BC35-FE5744F261B4}"/>
              </a:ext>
            </a:extLst>
          </p:cNvPr>
          <p:cNvGrpSpPr>
            <a:grpSpLocks/>
          </p:cNvGrpSpPr>
          <p:nvPr/>
        </p:nvGrpSpPr>
        <p:grpSpPr bwMode="auto">
          <a:xfrm>
            <a:off x="5772512" y="1760314"/>
            <a:ext cx="2447925" cy="146447"/>
            <a:chOff x="4220" y="1231"/>
            <a:chExt cx="1989" cy="90"/>
          </a:xfrm>
        </p:grpSpPr>
        <p:sp>
          <p:nvSpPr>
            <p:cNvPr id="82" name="Line 23">
              <a:extLst>
                <a:ext uri="{FF2B5EF4-FFF2-40B4-BE49-F238E27FC236}">
                  <a16:creationId xmlns:a16="http://schemas.microsoft.com/office/drawing/2014/main" id="{548DB465-82DF-0440-A432-2DF2634BE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5EF8B124-5E56-EB4D-8C08-46C67AE70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4" name="Line 25">
              <a:extLst>
                <a:ext uri="{FF2B5EF4-FFF2-40B4-BE49-F238E27FC236}">
                  <a16:creationId xmlns:a16="http://schemas.microsoft.com/office/drawing/2014/main" id="{9D8D4137-33A6-FD4B-BE8A-F6C58386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Line 26">
              <a:extLst>
                <a:ext uri="{FF2B5EF4-FFF2-40B4-BE49-F238E27FC236}">
                  <a16:creationId xmlns:a16="http://schemas.microsoft.com/office/drawing/2014/main" id="{BC114EE6-828B-264D-9807-6A556FCE5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615EC4B7-B973-6E41-8EB5-75BB758DB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1">
            <a:extLst>
              <a:ext uri="{FF2B5EF4-FFF2-40B4-BE49-F238E27FC236}">
                <a16:creationId xmlns:a16="http://schemas.microsoft.com/office/drawing/2014/main" id="{6B3E042D-00E8-0D43-B62C-BC257C0BE3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07002" y="1860326"/>
            <a:ext cx="376238" cy="384572"/>
            <a:chOff x="2839" y="3501"/>
            <a:chExt cx="755" cy="803"/>
          </a:xfrm>
        </p:grpSpPr>
        <p:pic>
          <p:nvPicPr>
            <p:cNvPr id="88" name="Picture 12" descr="desktop_computer_stylized_medium">
              <a:extLst>
                <a:ext uri="{FF2B5EF4-FFF2-40B4-BE49-F238E27FC236}">
                  <a16:creationId xmlns:a16="http://schemas.microsoft.com/office/drawing/2014/main" id="{4C9AC728-261B-FE45-9FEE-3F36E7FE6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2012AC6C-1E80-9C43-A74F-B25426F10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4">
            <a:extLst>
              <a:ext uri="{FF2B5EF4-FFF2-40B4-BE49-F238E27FC236}">
                <a16:creationId xmlns:a16="http://schemas.microsoft.com/office/drawing/2014/main" id="{A4B289BD-7DCF-6045-ACB6-F2429F1C7C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26152" y="1847230"/>
            <a:ext cx="376238" cy="384572"/>
            <a:chOff x="2839" y="3501"/>
            <a:chExt cx="755" cy="803"/>
          </a:xfrm>
        </p:grpSpPr>
        <p:pic>
          <p:nvPicPr>
            <p:cNvPr id="91" name="Picture 15" descr="desktop_computer_stylized_medium">
              <a:extLst>
                <a:ext uri="{FF2B5EF4-FFF2-40B4-BE49-F238E27FC236}">
                  <a16:creationId xmlns:a16="http://schemas.microsoft.com/office/drawing/2014/main" id="{FBAD689B-8E45-1845-A238-667A4218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E135AD2-2096-2A42-B530-B6E6036AB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17">
            <a:extLst>
              <a:ext uri="{FF2B5EF4-FFF2-40B4-BE49-F238E27FC236}">
                <a16:creationId xmlns:a16="http://schemas.microsoft.com/office/drawing/2014/main" id="{A5CD4FED-7480-B747-A3DA-8F9FE8F0E1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75055" y="1840086"/>
            <a:ext cx="376238" cy="384572"/>
            <a:chOff x="2839" y="3501"/>
            <a:chExt cx="755" cy="803"/>
          </a:xfrm>
        </p:grpSpPr>
        <p:pic>
          <p:nvPicPr>
            <p:cNvPr id="94" name="Picture 18" descr="desktop_computer_stylized_medium">
              <a:extLst>
                <a:ext uri="{FF2B5EF4-FFF2-40B4-BE49-F238E27FC236}">
                  <a16:creationId xmlns:a16="http://schemas.microsoft.com/office/drawing/2014/main" id="{81E67EE6-C5AF-C14F-B5DF-53480B207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D1CE32B-7F6C-AF41-929E-EB5E9CAA8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" name="Group 20">
            <a:extLst>
              <a:ext uri="{FF2B5EF4-FFF2-40B4-BE49-F238E27FC236}">
                <a16:creationId xmlns:a16="http://schemas.microsoft.com/office/drawing/2014/main" id="{9178B92E-2122-5945-A67E-297BB2AC57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14445" y="1850801"/>
            <a:ext cx="376238" cy="384572"/>
            <a:chOff x="2839" y="3501"/>
            <a:chExt cx="755" cy="803"/>
          </a:xfrm>
        </p:grpSpPr>
        <p:pic>
          <p:nvPicPr>
            <p:cNvPr id="97" name="Picture 21" descr="desktop_computer_stylized_medium">
              <a:extLst>
                <a:ext uri="{FF2B5EF4-FFF2-40B4-BE49-F238E27FC236}">
                  <a16:creationId xmlns:a16="http://schemas.microsoft.com/office/drawing/2014/main" id="{3AE91596-19C4-414E-B810-903273BB3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915D17CB-26CA-AD4F-B23A-0E57A00BB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b="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0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333FE-EA31-E74F-B5B8-C28327E1A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004" y="908050"/>
            <a:ext cx="8386763" cy="5329014"/>
          </a:xfrm>
        </p:spPr>
        <p:txBody>
          <a:bodyPr/>
          <a:lstStyle/>
          <a:p>
            <a:pPr marL="457200" indent="-457200">
              <a:buSzPct val="80000"/>
              <a:buFont typeface="+mj-lt"/>
              <a:buAutoNum type="arabicPeriod"/>
            </a:pPr>
            <a:r>
              <a:rPr lang="en-US" dirty="0"/>
              <a:t>NIC receives datagram from network layer, creates frame</a:t>
            </a:r>
          </a:p>
          <a:p>
            <a:pPr marL="457200" indent="-457200">
              <a:buSzPct val="80000"/>
              <a:buFont typeface="+mj-lt"/>
              <a:buAutoNum type="arabicPeriod"/>
            </a:pPr>
            <a:r>
              <a:rPr lang="en-US" dirty="0"/>
              <a:t>If NIC senses channel: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if idle</a:t>
            </a:r>
            <a:r>
              <a:rPr lang="en-US" dirty="0"/>
              <a:t>: start frame transmission. </a:t>
            </a:r>
          </a:p>
          <a:p>
            <a:pPr marL="857250" lvl="2" indent="0">
              <a:buNone/>
            </a:pPr>
            <a:r>
              <a:rPr lang="en-US" dirty="0">
                <a:solidFill>
                  <a:srgbClr val="0070C0"/>
                </a:solidFill>
              </a:rPr>
              <a:t>if busy</a:t>
            </a:r>
            <a:r>
              <a:rPr lang="en-US" dirty="0"/>
              <a:t>: wait until channel idle, then transmit</a:t>
            </a:r>
          </a:p>
          <a:p>
            <a:pPr marL="457200" indent="-457200">
              <a:buSzPct val="80000"/>
              <a:buFont typeface="+mj-lt"/>
              <a:buAutoNum type="arabicPeriod"/>
            </a:pPr>
            <a:r>
              <a:rPr lang="en-US" dirty="0"/>
              <a:t>If NIC transmits entire frame without collision, NIC is done with frame !</a:t>
            </a:r>
          </a:p>
          <a:p>
            <a:pPr marL="457200" indent="-457200">
              <a:buSzPct val="80000"/>
              <a:buFont typeface="+mj-lt"/>
              <a:buAutoNum type="arabicPeriod"/>
            </a:pPr>
            <a:r>
              <a:rPr lang="en-US" dirty="0"/>
              <a:t>If NIC detects another transmission while sending:  abort, send jam signal</a:t>
            </a:r>
          </a:p>
          <a:p>
            <a:pPr marL="457200" indent="-457200">
              <a:buSzPct val="80000"/>
              <a:buFont typeface="+mj-lt"/>
              <a:buAutoNum type="arabicPeriod"/>
            </a:pPr>
            <a:r>
              <a:rPr lang="en-US" dirty="0"/>
              <a:t>After aborting, NIC enters </a:t>
            </a:r>
            <a:r>
              <a:rPr lang="en-US" dirty="0">
                <a:solidFill>
                  <a:srgbClr val="0070C0"/>
                </a:solidFill>
              </a:rPr>
              <a:t>binary (exponential) </a:t>
            </a:r>
            <a:r>
              <a:rPr lang="en-US" dirty="0" err="1">
                <a:solidFill>
                  <a:srgbClr val="0070C0"/>
                </a:solidFill>
              </a:rPr>
              <a:t>backoff</a:t>
            </a:r>
            <a:r>
              <a:rPr lang="en-US" dirty="0"/>
              <a:t>: </a:t>
            </a:r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en-US" dirty="0"/>
              <a:t>after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collision, NIC chooses K at random from {0,1,2, …, 2</a:t>
            </a:r>
            <a:r>
              <a:rPr lang="en-US" baseline="30000" dirty="0"/>
              <a:t>m-1</a:t>
            </a:r>
            <a:r>
              <a:rPr lang="en-US" dirty="0"/>
              <a:t>}. NIC waits K</a:t>
            </a:r>
            <a:r>
              <a:rPr lang="el-GR" dirty="0"/>
              <a:t>·</a:t>
            </a:r>
            <a:r>
              <a:rPr lang="en-US" dirty="0"/>
              <a:t>512 bit times, returns to Step 2</a:t>
            </a:r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en-US" dirty="0"/>
              <a:t>more collisions: longer </a:t>
            </a:r>
            <a:r>
              <a:rPr lang="en-US" dirty="0" err="1"/>
              <a:t>backoff</a:t>
            </a:r>
            <a:r>
              <a:rPr lang="en-US" dirty="0"/>
              <a:t> interval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Ethernet CSMA/CD algorithm</a:t>
            </a:r>
            <a:endParaRPr lang="en-US" sz="3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02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EEF0-2E39-0F4D-BA55-52D6368E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420888"/>
            <a:ext cx="7772400" cy="1362075"/>
          </a:xfrm>
        </p:spPr>
        <p:txBody>
          <a:bodyPr/>
          <a:lstStyle/>
          <a:p>
            <a:r>
              <a:rPr lang="en-US" dirty="0"/>
              <a:t>Local Area Network (LAN): Ethernet</a:t>
            </a:r>
          </a:p>
        </p:txBody>
      </p:sp>
    </p:spTree>
    <p:extLst>
      <p:ext uri="{BB962C8B-B14F-4D97-AF65-F5344CB8AC3E}">
        <p14:creationId xmlns:p14="http://schemas.microsoft.com/office/powerpoint/2010/main" val="168926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13E4-44C7-754D-A8CD-04E8F1CB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Generations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FA90B57-09A7-5145-BE54-436623F3C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124744"/>
            <a:ext cx="4038600" cy="55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kern="0" dirty="0">
                <a:solidFill>
                  <a:srgbClr val="CC3300"/>
                </a:solidFill>
              </a:rPr>
              <a:t>Original Ethernet: </a:t>
            </a:r>
          </a:p>
          <a:p>
            <a:pPr lvl="1"/>
            <a:r>
              <a:rPr lang="en-US" altLang="en-US" kern="0" dirty="0"/>
              <a:t>Coaxial cable (10Base5)</a:t>
            </a:r>
          </a:p>
          <a:p>
            <a:pPr lvl="1"/>
            <a:r>
              <a:rPr lang="en-US" altLang="en-US" kern="0" dirty="0" err="1"/>
              <a:t>Thicknet</a:t>
            </a:r>
            <a:r>
              <a:rPr lang="en-US" altLang="en-US" kern="0" dirty="0"/>
              <a:t>.</a:t>
            </a:r>
          </a:p>
          <a:p>
            <a:endParaRPr lang="en-US" altLang="en-US" sz="2000" kern="0" dirty="0"/>
          </a:p>
          <a:p>
            <a:endParaRPr lang="en-US" altLang="en-US" sz="2000" kern="0" dirty="0"/>
          </a:p>
          <a:p>
            <a:r>
              <a:rPr lang="en-US" altLang="en-US" sz="2000" kern="0" dirty="0">
                <a:solidFill>
                  <a:srgbClr val="CC3300"/>
                </a:solidFill>
              </a:rPr>
              <a:t>Next Generation: </a:t>
            </a:r>
          </a:p>
          <a:p>
            <a:pPr lvl="1"/>
            <a:r>
              <a:rPr lang="en-US" altLang="en-US" kern="0" dirty="0"/>
              <a:t>Thin coax cable (10Base2)</a:t>
            </a:r>
          </a:p>
          <a:p>
            <a:pPr lvl="1"/>
            <a:r>
              <a:rPr lang="en-US" altLang="en-US" kern="0" dirty="0" err="1"/>
              <a:t>Thinnet</a:t>
            </a:r>
            <a:r>
              <a:rPr lang="en-US" altLang="en-US" kern="0" dirty="0"/>
              <a:t>.</a:t>
            </a:r>
          </a:p>
          <a:p>
            <a:pPr lvl="1"/>
            <a:endParaRPr lang="en-US" altLang="en-US" kern="0" dirty="0"/>
          </a:p>
          <a:p>
            <a:pPr lvl="1"/>
            <a:endParaRPr lang="en-US" altLang="en-US" kern="0" dirty="0"/>
          </a:p>
          <a:p>
            <a:r>
              <a:rPr lang="en-US" altLang="en-US" sz="2000" kern="0" dirty="0">
                <a:solidFill>
                  <a:srgbClr val="CC3300"/>
                </a:solidFill>
              </a:rPr>
              <a:t>Modern Ethernet: </a:t>
            </a:r>
          </a:p>
          <a:p>
            <a:pPr lvl="1"/>
            <a:r>
              <a:rPr lang="en-US" altLang="en-US" kern="0" dirty="0"/>
              <a:t>Twisted pair ethernet (10BaseT)</a:t>
            </a:r>
          </a:p>
          <a:p>
            <a:pPr lvl="1"/>
            <a:r>
              <a:rPr lang="en-US" altLang="en-US" kern="0" dirty="0"/>
              <a:t>Uses hub: physical star but logical bus.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4578D-C454-0F4F-8A83-6EBBEDF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95600"/>
            <a:ext cx="4191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EC85C-4094-664F-8718-8CFAD7282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72000"/>
            <a:ext cx="402907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B5DEFEF-442D-6547-B7E4-3DE97635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914400"/>
            <a:ext cx="3733800" cy="1781175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452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3683-9A25-2E42-A803-76DD8FFC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Media for Ethernet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C04E532C-0229-A84E-984A-B65837F1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63997"/>
            <a:ext cx="6840760" cy="211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50" name="Picture 2" descr="Optical Fiber Cable SC / SC 5m - Audiophonics">
            <a:extLst>
              <a:ext uri="{FF2B5EF4-FFF2-40B4-BE49-F238E27FC236}">
                <a16:creationId xmlns:a16="http://schemas.microsoft.com/office/drawing/2014/main" id="{B7FB88A7-2C41-D24F-ADD2-0E3C22A5D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2" y="33076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reless ethernet modem router sign isolated on Vector Image">
            <a:extLst>
              <a:ext uri="{FF2B5EF4-FFF2-40B4-BE49-F238E27FC236}">
                <a16:creationId xmlns:a16="http://schemas.microsoft.com/office/drawing/2014/main" id="{77FDF34E-C807-4843-A9A7-82C927067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07644"/>
            <a:ext cx="2120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8AF72C-B351-624E-AC88-2AEADE9CFA95}"/>
              </a:ext>
            </a:extLst>
          </p:cNvPr>
          <p:cNvSpPr txBox="1"/>
          <p:nvPr/>
        </p:nvSpPr>
        <p:spPr>
          <a:xfrm>
            <a:off x="1187624" y="5805264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Fiber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138A1-74AD-F44B-BE2C-62C3CFBD2DBD}"/>
              </a:ext>
            </a:extLst>
          </p:cNvPr>
          <p:cNvSpPr txBox="1"/>
          <p:nvPr/>
        </p:nvSpPr>
        <p:spPr>
          <a:xfrm>
            <a:off x="5463729" y="5805263"/>
            <a:ext cx="127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Wireless</a:t>
            </a:r>
          </a:p>
        </p:txBody>
      </p:sp>
    </p:spTree>
    <p:extLst>
      <p:ext uri="{BB962C8B-B14F-4D97-AF65-F5344CB8AC3E}">
        <p14:creationId xmlns:p14="http://schemas.microsoft.com/office/powerpoint/2010/main" val="2990275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4">
            <a:extLst>
              <a:ext uri="{FF2B5EF4-FFF2-40B4-BE49-F238E27FC236}">
                <a16:creationId xmlns:a16="http://schemas.microsoft.com/office/drawing/2014/main" id="{228221FB-2257-574C-90F7-2E03D67E2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990600"/>
          </a:xfrm>
        </p:spPr>
        <p:txBody>
          <a:bodyPr rIns="126999"/>
          <a:lstStyle/>
          <a:p>
            <a:pPr eaLnBrk="1" hangingPunct="1"/>
            <a:r>
              <a:rPr lang="en-US" altLang="en-US" sz="3800" dirty="0"/>
              <a:t>Ethernet Switches</a:t>
            </a:r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F8ACF1C3-342D-7044-BF6D-733970FCD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4350" y="1103313"/>
            <a:ext cx="8296275" cy="2447925"/>
          </a:xfrm>
        </p:spPr>
        <p:txBody>
          <a:bodyPr rIns="126999"/>
          <a:lstStyle/>
          <a:p>
            <a:pPr eaLnBrk="1" hangingPunct="1">
              <a:lnSpc>
                <a:spcPct val="75000"/>
              </a:lnSpc>
            </a:pPr>
            <a:endParaRPr lang="en-US" altLang="en-US" dirty="0"/>
          </a:p>
          <a:p>
            <a:pPr marL="303213">
              <a:lnSpc>
                <a:spcPct val="75000"/>
              </a:lnSpc>
            </a:pPr>
            <a:r>
              <a:rPr lang="en-US" altLang="en-US" dirty="0"/>
              <a:t>Initially, hubs (passive) were used in Ethernet </a:t>
            </a:r>
          </a:p>
          <a:p>
            <a:pPr marL="703263" lvl="1">
              <a:lnSpc>
                <a:spcPct val="75000"/>
              </a:lnSpc>
            </a:pPr>
            <a:r>
              <a:rPr lang="en-US" altLang="en-US" dirty="0"/>
              <a:t>Just a signal repeater</a:t>
            </a:r>
          </a:p>
          <a:p>
            <a:pPr marL="303213">
              <a:lnSpc>
                <a:spcPct val="75000"/>
              </a:lnSpc>
            </a:pPr>
            <a:r>
              <a:rPr lang="en-US" altLang="en-US" dirty="0"/>
              <a:t>Now, active </a:t>
            </a:r>
            <a:r>
              <a:rPr lang="en-US" altLang="en-US" dirty="0">
                <a:solidFill>
                  <a:srgbClr val="CC0000"/>
                </a:solidFill>
                <a:latin typeface="Gill Sans MT Italic" charset="0"/>
                <a:sym typeface="Gill Sans MT Italic" charset="0"/>
              </a:rPr>
              <a:t>switch</a:t>
            </a:r>
            <a:r>
              <a:rPr lang="en-US" altLang="en-US" dirty="0">
                <a:solidFill>
                  <a:srgbClr val="CC0000"/>
                </a:solidFill>
              </a:rPr>
              <a:t> </a:t>
            </a:r>
            <a:r>
              <a:rPr lang="en-US" altLang="en-US" dirty="0"/>
              <a:t>in center</a:t>
            </a:r>
          </a:p>
          <a:p>
            <a:pPr marL="303213">
              <a:lnSpc>
                <a:spcPct val="75000"/>
              </a:lnSpc>
            </a:pPr>
            <a:r>
              <a:rPr lang="en-US" altLang="en-US" dirty="0"/>
              <a:t>Each </a:t>
            </a:r>
            <a:r>
              <a:rPr lang="ja-JP" altLang="en-US"/>
              <a:t>“</a:t>
            </a:r>
            <a:r>
              <a:rPr lang="en-US" altLang="ja-JP" dirty="0"/>
              <a:t>spoke</a:t>
            </a:r>
            <a:r>
              <a:rPr lang="ja-JP" altLang="en-US"/>
              <a:t>”</a:t>
            </a:r>
            <a:r>
              <a:rPr lang="en-US" altLang="ja-JP" dirty="0"/>
              <a:t> runs a (separate) Ethernet protocol</a:t>
            </a:r>
          </a:p>
          <a:p>
            <a:pPr marL="703263" lvl="1" eaLnBrk="1" hangingPunct="1">
              <a:lnSpc>
                <a:spcPct val="75000"/>
              </a:lnSpc>
            </a:pPr>
            <a:r>
              <a:rPr lang="en-US" altLang="en-US" dirty="0"/>
              <a:t>No collision </a:t>
            </a:r>
          </a:p>
        </p:txBody>
      </p:sp>
      <p:sp>
        <p:nvSpPr>
          <p:cNvPr id="78852" name="Line 6">
            <a:extLst>
              <a:ext uri="{FF2B5EF4-FFF2-40B4-BE49-F238E27FC236}">
                <a16:creationId xmlns:a16="http://schemas.microsoft.com/office/drawing/2014/main" id="{57D57A12-5630-5E49-BB6A-8E589504C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6538" y="5108575"/>
            <a:ext cx="9747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3" name="Line 7">
            <a:extLst>
              <a:ext uri="{FF2B5EF4-FFF2-40B4-BE49-F238E27FC236}">
                <a16:creationId xmlns:a16="http://schemas.microsoft.com/office/drawing/2014/main" id="{48D25985-5CC7-F74B-9242-86C140BD7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4788" y="4518025"/>
            <a:ext cx="3175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4" name="Line 8">
            <a:extLst>
              <a:ext uri="{FF2B5EF4-FFF2-40B4-BE49-F238E27FC236}">
                <a16:creationId xmlns:a16="http://schemas.microsoft.com/office/drawing/2014/main" id="{B081EAB9-5D92-4D42-9822-D2F0BCF797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6875" y="5124450"/>
            <a:ext cx="1004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5" name="Line 9">
            <a:extLst>
              <a:ext uri="{FF2B5EF4-FFF2-40B4-BE49-F238E27FC236}">
                <a16:creationId xmlns:a16="http://schemas.microsoft.com/office/drawing/2014/main" id="{A33873C3-A22C-7F44-96C9-F7F77BE2839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554788" y="5251450"/>
            <a:ext cx="11112" cy="709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6" name="Rectangle 10">
            <a:extLst>
              <a:ext uri="{FF2B5EF4-FFF2-40B4-BE49-F238E27FC236}">
                <a16:creationId xmlns:a16="http://schemas.microsoft.com/office/drawing/2014/main" id="{397C4B42-3390-0D4F-BEA1-FC7312F5E12D}"/>
              </a:ext>
            </a:extLst>
          </p:cNvPr>
          <p:cNvSpPr>
            <a:spLocks/>
          </p:cNvSpPr>
          <p:nvPr/>
        </p:nvSpPr>
        <p:spPr bwMode="auto">
          <a:xfrm>
            <a:off x="5464175" y="5486400"/>
            <a:ext cx="5397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>
            <a:lvl1pPr marL="396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ym typeface="Arial" panose="020B0604020202020204" pitchFamily="34" charset="0"/>
              </a:rPr>
              <a:t>switch</a:t>
            </a:r>
          </a:p>
        </p:txBody>
      </p:sp>
      <p:sp>
        <p:nvSpPr>
          <p:cNvPr id="78857" name="Line 11">
            <a:extLst>
              <a:ext uri="{FF2B5EF4-FFF2-40B4-BE49-F238E27FC236}">
                <a16:creationId xmlns:a16="http://schemas.microsoft.com/office/drawing/2014/main" id="{6F718FF7-2BBD-3B40-B45C-0C22E99C478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834063" y="5275263"/>
            <a:ext cx="417512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8" name="Line 12">
            <a:extLst>
              <a:ext uri="{FF2B5EF4-FFF2-40B4-BE49-F238E27FC236}">
                <a16:creationId xmlns:a16="http://schemas.microsoft.com/office/drawing/2014/main" id="{CFF15F93-4B29-2C4E-8005-3ECB72DC33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0588" y="4103688"/>
            <a:ext cx="750887" cy="146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59" name="Line 13">
            <a:extLst>
              <a:ext uri="{FF2B5EF4-FFF2-40B4-BE49-F238E27FC236}">
                <a16:creationId xmlns:a16="http://schemas.microsoft.com/office/drawing/2014/main" id="{37D12E80-C097-BA43-9380-6B7DD00F1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013" y="4879975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0" name="Line 14">
            <a:extLst>
              <a:ext uri="{FF2B5EF4-FFF2-40B4-BE49-F238E27FC236}">
                <a16:creationId xmlns:a16="http://schemas.microsoft.com/office/drawing/2014/main" id="{DB58B9FA-B6CF-F144-AB21-BE3AE5B77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4525" y="5434013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1" name="Line 15">
            <a:extLst>
              <a:ext uri="{FF2B5EF4-FFF2-40B4-BE49-F238E27FC236}">
                <a16:creationId xmlns:a16="http://schemas.microsoft.com/office/drawing/2014/main" id="{EB808E9A-1105-C14E-BD22-BE1B8DBA49B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32075" y="4651375"/>
            <a:ext cx="2873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2" name="Line 16">
            <a:extLst>
              <a:ext uri="{FF2B5EF4-FFF2-40B4-BE49-F238E27FC236}">
                <a16:creationId xmlns:a16="http://schemas.microsoft.com/office/drawing/2014/main" id="{29960D57-B612-CC4D-81C3-62DFEB33C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2525" y="4275138"/>
            <a:ext cx="393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3" name="Line 17">
            <a:extLst>
              <a:ext uri="{FF2B5EF4-FFF2-40B4-BE49-F238E27FC236}">
                <a16:creationId xmlns:a16="http://schemas.microsoft.com/office/drawing/2014/main" id="{BB693FC7-0F98-C44D-9307-8A7CFFE8C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2525" y="4275138"/>
            <a:ext cx="3937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4" name="Line 18">
            <a:extLst>
              <a:ext uri="{FF2B5EF4-FFF2-40B4-BE49-F238E27FC236}">
                <a16:creationId xmlns:a16="http://schemas.microsoft.com/office/drawing/2014/main" id="{A772E444-B7D2-E04F-BCA3-91B1C28E9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4575" y="5322888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865" name="Rectangle 19">
            <a:extLst>
              <a:ext uri="{FF2B5EF4-FFF2-40B4-BE49-F238E27FC236}">
                <a16:creationId xmlns:a16="http://schemas.microsoft.com/office/drawing/2014/main" id="{6B8FB004-6620-F64A-862D-C64108D978A4}"/>
              </a:ext>
            </a:extLst>
          </p:cNvPr>
          <p:cNvSpPr>
            <a:spLocks/>
          </p:cNvSpPr>
          <p:nvPr/>
        </p:nvSpPr>
        <p:spPr bwMode="auto">
          <a:xfrm>
            <a:off x="1430338" y="5908675"/>
            <a:ext cx="18669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>
            <a:lvl1pPr marL="396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>
                <a:solidFill>
                  <a:srgbClr val="CC0000"/>
                </a:solidFill>
                <a:latin typeface="Arial Italic" charset="0"/>
                <a:sym typeface="Arial Italic" charset="0"/>
              </a:rPr>
              <a:t>bus: </a:t>
            </a:r>
            <a:r>
              <a:rPr lang="en-US" altLang="en-US" sz="1600">
                <a:sym typeface="Arial" panose="020B0604020202020204" pitchFamily="34" charset="0"/>
              </a:rPr>
              <a:t>coaxial cable</a:t>
            </a:r>
          </a:p>
        </p:txBody>
      </p:sp>
      <p:sp>
        <p:nvSpPr>
          <p:cNvPr id="78866" name="Rectangle 20">
            <a:extLst>
              <a:ext uri="{FF2B5EF4-FFF2-40B4-BE49-F238E27FC236}">
                <a16:creationId xmlns:a16="http://schemas.microsoft.com/office/drawing/2014/main" id="{4A1C19A8-ED75-7F4B-87BE-742181CDAE72}"/>
              </a:ext>
            </a:extLst>
          </p:cNvPr>
          <p:cNvSpPr>
            <a:spLocks/>
          </p:cNvSpPr>
          <p:nvPr/>
        </p:nvSpPr>
        <p:spPr bwMode="auto">
          <a:xfrm>
            <a:off x="4989513" y="5691188"/>
            <a:ext cx="5413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40" bIns="0">
            <a:spAutoFit/>
          </a:bodyPr>
          <a:lstStyle>
            <a:lvl1pPr marL="396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00">
                <a:solidFill>
                  <a:srgbClr val="CC0000"/>
                </a:solidFill>
                <a:latin typeface="Arial Italic" charset="0"/>
                <a:sym typeface="Arial Italic" charset="0"/>
              </a:rPr>
              <a:t>star</a:t>
            </a:r>
          </a:p>
        </p:txBody>
      </p:sp>
      <p:grpSp>
        <p:nvGrpSpPr>
          <p:cNvPr id="78867" name="Group 25">
            <a:extLst>
              <a:ext uri="{FF2B5EF4-FFF2-40B4-BE49-F238E27FC236}">
                <a16:creationId xmlns:a16="http://schemas.microsoft.com/office/drawing/2014/main" id="{E6894027-60EE-3244-A243-9BD8A6C463AD}"/>
              </a:ext>
            </a:extLst>
          </p:cNvPr>
          <p:cNvGrpSpPr>
            <a:grpSpLocks/>
          </p:cNvGrpSpPr>
          <p:nvPr/>
        </p:nvGrpSpPr>
        <p:grpSpPr bwMode="auto">
          <a:xfrm>
            <a:off x="2733675" y="4397375"/>
            <a:ext cx="719138" cy="603250"/>
            <a:chOff x="0" y="0"/>
            <a:chExt cx="504" cy="421"/>
          </a:xfrm>
        </p:grpSpPr>
        <p:grpSp>
          <p:nvGrpSpPr>
            <p:cNvPr id="78908" name="Group 23">
              <a:extLst>
                <a:ext uri="{FF2B5EF4-FFF2-40B4-BE49-F238E27FC236}">
                  <a16:creationId xmlns:a16="http://schemas.microsoft.com/office/drawing/2014/main" id="{1E8A4831-A8F5-CB43-9C5F-33C4F44A2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04" cy="421"/>
              <a:chOff x="0" y="0"/>
              <a:chExt cx="504" cy="421"/>
            </a:xfrm>
          </p:grpSpPr>
          <p:pic>
            <p:nvPicPr>
              <p:cNvPr id="78910" name="Picture 21">
                <a:extLst>
                  <a:ext uri="{FF2B5EF4-FFF2-40B4-BE49-F238E27FC236}">
                    <a16:creationId xmlns:a16="http://schemas.microsoft.com/office/drawing/2014/main" id="{BC7E3FD5-ED39-2B4F-B57B-749FD31C564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04" cy="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911" name="Freeform 22">
                <a:extLst>
                  <a:ext uri="{FF2B5EF4-FFF2-40B4-BE49-F238E27FC236}">
                    <a16:creationId xmlns:a16="http://schemas.microsoft.com/office/drawing/2014/main" id="{FE11AAA7-EDD7-A542-A56D-BBEF5A7787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2" y="40"/>
                <a:ext cx="242" cy="1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78909" name="Rectangle 24">
              <a:extLst>
                <a:ext uri="{FF2B5EF4-FFF2-40B4-BE49-F238E27FC236}">
                  <a16:creationId xmlns:a16="http://schemas.microsoft.com/office/drawing/2014/main" id="{F1682A77-66AA-3043-BD7A-3E44DA6AAD22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27" y="134"/>
              <a:ext cx="64" cy="97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78868" name="Group 30">
            <a:extLst>
              <a:ext uri="{FF2B5EF4-FFF2-40B4-BE49-F238E27FC236}">
                <a16:creationId xmlns:a16="http://schemas.microsoft.com/office/drawing/2014/main" id="{0F4E8B5E-E378-7840-AFD7-D8B57849F6D4}"/>
              </a:ext>
            </a:extLst>
          </p:cNvPr>
          <p:cNvGrpSpPr>
            <a:grpSpLocks/>
          </p:cNvGrpSpPr>
          <p:nvPr/>
        </p:nvGrpSpPr>
        <p:grpSpPr bwMode="auto">
          <a:xfrm>
            <a:off x="1757363" y="3965575"/>
            <a:ext cx="701675" cy="517525"/>
            <a:chOff x="0" y="0"/>
            <a:chExt cx="491" cy="362"/>
          </a:xfrm>
        </p:grpSpPr>
        <p:sp>
          <p:nvSpPr>
            <p:cNvPr id="78904" name="Rectangle 26">
              <a:extLst>
                <a:ext uri="{FF2B5EF4-FFF2-40B4-BE49-F238E27FC236}">
                  <a16:creationId xmlns:a16="http://schemas.microsoft.com/office/drawing/2014/main" id="{25119F2A-66DD-3A47-9CD1-00C08B4345C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5" y="156"/>
              <a:ext cx="52" cy="119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78905" name="Group 29">
              <a:extLst>
                <a:ext uri="{FF2B5EF4-FFF2-40B4-BE49-F238E27FC236}">
                  <a16:creationId xmlns:a16="http://schemas.microsoft.com/office/drawing/2014/main" id="{1A37D643-242C-7944-A29C-AE1B079EA8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47" cy="362"/>
              <a:chOff x="0" y="0"/>
              <a:chExt cx="447" cy="362"/>
            </a:xfrm>
          </p:grpSpPr>
          <p:pic>
            <p:nvPicPr>
              <p:cNvPr id="78906" name="Picture 27">
                <a:extLst>
                  <a:ext uri="{FF2B5EF4-FFF2-40B4-BE49-F238E27FC236}">
                    <a16:creationId xmlns:a16="http://schemas.microsoft.com/office/drawing/2014/main" id="{4B9B99FA-2D19-A24E-A333-53498A1F6ED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4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907" name="Freeform 28">
                <a:extLst>
                  <a:ext uri="{FF2B5EF4-FFF2-40B4-BE49-F238E27FC236}">
                    <a16:creationId xmlns:a16="http://schemas.microsoft.com/office/drawing/2014/main" id="{400C3669-B830-1F48-9290-B679DA8CF3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0" y="32"/>
                <a:ext cx="218" cy="1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78869" name="Group 35">
            <a:extLst>
              <a:ext uri="{FF2B5EF4-FFF2-40B4-BE49-F238E27FC236}">
                <a16:creationId xmlns:a16="http://schemas.microsoft.com/office/drawing/2014/main" id="{B3DA38E6-BD53-FA4C-8D62-0417C724D743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4551363"/>
            <a:ext cx="700087" cy="515937"/>
            <a:chOff x="0" y="0"/>
            <a:chExt cx="490" cy="362"/>
          </a:xfrm>
        </p:grpSpPr>
        <p:sp>
          <p:nvSpPr>
            <p:cNvPr id="78900" name="Rectangle 31">
              <a:extLst>
                <a:ext uri="{FF2B5EF4-FFF2-40B4-BE49-F238E27FC236}">
                  <a16:creationId xmlns:a16="http://schemas.microsoft.com/office/drawing/2014/main" id="{1BF1CB7D-C1FE-3949-AFEF-8CCF74ED71E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4" y="158"/>
              <a:ext cx="52" cy="119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78901" name="Group 34">
              <a:extLst>
                <a:ext uri="{FF2B5EF4-FFF2-40B4-BE49-F238E27FC236}">
                  <a16:creationId xmlns:a16="http://schemas.microsoft.com/office/drawing/2014/main" id="{86AAFD14-D4AF-8043-B244-F307CE143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47" cy="362"/>
              <a:chOff x="0" y="0"/>
              <a:chExt cx="447" cy="362"/>
            </a:xfrm>
          </p:grpSpPr>
          <p:pic>
            <p:nvPicPr>
              <p:cNvPr id="78902" name="Picture 32">
                <a:extLst>
                  <a:ext uri="{FF2B5EF4-FFF2-40B4-BE49-F238E27FC236}">
                    <a16:creationId xmlns:a16="http://schemas.microsoft.com/office/drawing/2014/main" id="{474DD753-7CCC-6846-8191-C2153B37536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4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903" name="Freeform 33">
                <a:extLst>
                  <a:ext uri="{FF2B5EF4-FFF2-40B4-BE49-F238E27FC236}">
                    <a16:creationId xmlns:a16="http://schemas.microsoft.com/office/drawing/2014/main" id="{1E65B1A9-020B-864B-A7AB-65D566931D7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9" y="34"/>
                <a:ext cx="218" cy="1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78870" name="Group 40">
            <a:extLst>
              <a:ext uri="{FF2B5EF4-FFF2-40B4-BE49-F238E27FC236}">
                <a16:creationId xmlns:a16="http://schemas.microsoft.com/office/drawing/2014/main" id="{092F6BF1-8CB8-0646-9A57-29AD64758D20}"/>
              </a:ext>
            </a:extLst>
          </p:cNvPr>
          <p:cNvGrpSpPr>
            <a:grpSpLocks/>
          </p:cNvGrpSpPr>
          <p:nvPr/>
        </p:nvGrpSpPr>
        <p:grpSpPr bwMode="auto">
          <a:xfrm>
            <a:off x="1279525" y="5108575"/>
            <a:ext cx="700088" cy="517525"/>
            <a:chOff x="0" y="0"/>
            <a:chExt cx="491" cy="362"/>
          </a:xfrm>
        </p:grpSpPr>
        <p:sp>
          <p:nvSpPr>
            <p:cNvPr id="78896" name="Rectangle 36">
              <a:extLst>
                <a:ext uri="{FF2B5EF4-FFF2-40B4-BE49-F238E27FC236}">
                  <a16:creationId xmlns:a16="http://schemas.microsoft.com/office/drawing/2014/main" id="{7EAC417F-9AEF-B04F-A836-0364012ACEE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5" y="158"/>
              <a:ext cx="52" cy="119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78897" name="Group 39">
              <a:extLst>
                <a:ext uri="{FF2B5EF4-FFF2-40B4-BE49-F238E27FC236}">
                  <a16:creationId xmlns:a16="http://schemas.microsoft.com/office/drawing/2014/main" id="{890867DE-A309-7F48-AC59-AD4D5BB4F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447" cy="362"/>
              <a:chOff x="0" y="0"/>
              <a:chExt cx="447" cy="362"/>
            </a:xfrm>
          </p:grpSpPr>
          <p:pic>
            <p:nvPicPr>
              <p:cNvPr id="78898" name="Picture 37">
                <a:extLst>
                  <a:ext uri="{FF2B5EF4-FFF2-40B4-BE49-F238E27FC236}">
                    <a16:creationId xmlns:a16="http://schemas.microsoft.com/office/drawing/2014/main" id="{5EA54A06-215E-CA46-88C4-DD683CF7AAD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47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899" name="Freeform 38">
                <a:extLst>
                  <a:ext uri="{FF2B5EF4-FFF2-40B4-BE49-F238E27FC236}">
                    <a16:creationId xmlns:a16="http://schemas.microsoft.com/office/drawing/2014/main" id="{A43B94F9-AE6E-1748-9DDD-46503013258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0" y="34"/>
                <a:ext cx="218" cy="16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78871" name="Group 45">
            <a:extLst>
              <a:ext uri="{FF2B5EF4-FFF2-40B4-BE49-F238E27FC236}">
                <a16:creationId xmlns:a16="http://schemas.microsoft.com/office/drawing/2014/main" id="{AFB40061-A805-FC4A-8ED3-6D54933906C0}"/>
              </a:ext>
            </a:extLst>
          </p:cNvPr>
          <p:cNvGrpSpPr>
            <a:grpSpLocks/>
          </p:cNvGrpSpPr>
          <p:nvPr/>
        </p:nvGrpSpPr>
        <p:grpSpPr bwMode="auto">
          <a:xfrm>
            <a:off x="2447925" y="5068888"/>
            <a:ext cx="719138" cy="600075"/>
            <a:chOff x="0" y="0"/>
            <a:chExt cx="504" cy="420"/>
          </a:xfrm>
        </p:grpSpPr>
        <p:grpSp>
          <p:nvGrpSpPr>
            <p:cNvPr id="78892" name="Group 43">
              <a:extLst>
                <a:ext uri="{FF2B5EF4-FFF2-40B4-BE49-F238E27FC236}">
                  <a16:creationId xmlns:a16="http://schemas.microsoft.com/office/drawing/2014/main" id="{6C292B53-7540-6648-A171-E973284C6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04" cy="420"/>
              <a:chOff x="0" y="0"/>
              <a:chExt cx="504" cy="420"/>
            </a:xfrm>
          </p:grpSpPr>
          <p:pic>
            <p:nvPicPr>
              <p:cNvPr id="78894" name="Picture 41">
                <a:extLst>
                  <a:ext uri="{FF2B5EF4-FFF2-40B4-BE49-F238E27FC236}">
                    <a16:creationId xmlns:a16="http://schemas.microsoft.com/office/drawing/2014/main" id="{E7151918-BFDE-7741-A106-EBAABFF54A2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04" cy="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895" name="Freeform 42">
                <a:extLst>
                  <a:ext uri="{FF2B5EF4-FFF2-40B4-BE49-F238E27FC236}">
                    <a16:creationId xmlns:a16="http://schemas.microsoft.com/office/drawing/2014/main" id="{FB55AEC7-70A7-9845-B67D-DF6933F821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12" y="40"/>
                <a:ext cx="242" cy="1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78893" name="Rectangle 44">
              <a:extLst>
                <a:ext uri="{FF2B5EF4-FFF2-40B4-BE49-F238E27FC236}">
                  <a16:creationId xmlns:a16="http://schemas.microsoft.com/office/drawing/2014/main" id="{645E0347-33A6-6D40-A1A9-4FC9852BD49C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27" y="134"/>
              <a:ext cx="64" cy="97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78872" name="Group 50">
            <a:extLst>
              <a:ext uri="{FF2B5EF4-FFF2-40B4-BE49-F238E27FC236}">
                <a16:creationId xmlns:a16="http://schemas.microsoft.com/office/drawing/2014/main" id="{23468739-4872-2F4D-A4B9-3A8F5B950B01}"/>
              </a:ext>
            </a:extLst>
          </p:cNvPr>
          <p:cNvGrpSpPr>
            <a:grpSpLocks/>
          </p:cNvGrpSpPr>
          <p:nvPr/>
        </p:nvGrpSpPr>
        <p:grpSpPr bwMode="auto">
          <a:xfrm>
            <a:off x="4422775" y="4687888"/>
            <a:ext cx="911225" cy="690562"/>
            <a:chOff x="0" y="0"/>
            <a:chExt cx="637" cy="483"/>
          </a:xfrm>
        </p:grpSpPr>
        <p:sp>
          <p:nvSpPr>
            <p:cNvPr id="78888" name="Rectangle 46">
              <a:extLst>
                <a:ext uri="{FF2B5EF4-FFF2-40B4-BE49-F238E27FC236}">
                  <a16:creationId xmlns:a16="http://schemas.microsoft.com/office/drawing/2014/main" id="{7131D022-3612-9441-812F-B976767D1F9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25" y="214"/>
              <a:ext cx="70" cy="155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78889" name="Group 49">
              <a:extLst>
                <a:ext uri="{FF2B5EF4-FFF2-40B4-BE49-F238E27FC236}">
                  <a16:creationId xmlns:a16="http://schemas.microsoft.com/office/drawing/2014/main" id="{1A3B8BF5-9426-D742-911F-D190E37D9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83" cy="483"/>
              <a:chOff x="0" y="0"/>
              <a:chExt cx="583" cy="483"/>
            </a:xfrm>
          </p:grpSpPr>
          <p:pic>
            <p:nvPicPr>
              <p:cNvPr id="78890" name="Picture 47">
                <a:extLst>
                  <a:ext uri="{FF2B5EF4-FFF2-40B4-BE49-F238E27FC236}">
                    <a16:creationId xmlns:a16="http://schemas.microsoft.com/office/drawing/2014/main" id="{01FFE8B2-0363-244C-AFA0-193305A2643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83" cy="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891" name="Freeform 48">
                <a:extLst>
                  <a:ext uri="{FF2B5EF4-FFF2-40B4-BE49-F238E27FC236}">
                    <a16:creationId xmlns:a16="http://schemas.microsoft.com/office/drawing/2014/main" id="{82333AF4-94C5-8C43-A015-3BBB5C97E56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46" y="46"/>
                <a:ext cx="283" cy="2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78873" name="Group 55">
            <a:extLst>
              <a:ext uri="{FF2B5EF4-FFF2-40B4-BE49-F238E27FC236}">
                <a16:creationId xmlns:a16="http://schemas.microsoft.com/office/drawing/2014/main" id="{DED8206C-4CD2-3E43-8C13-283A2DB5ED15}"/>
              </a:ext>
            </a:extLst>
          </p:cNvPr>
          <p:cNvGrpSpPr>
            <a:grpSpLocks/>
          </p:cNvGrpSpPr>
          <p:nvPr/>
        </p:nvGrpSpPr>
        <p:grpSpPr bwMode="auto">
          <a:xfrm>
            <a:off x="7548563" y="4779963"/>
            <a:ext cx="854075" cy="741362"/>
            <a:chOff x="0" y="0"/>
            <a:chExt cx="597" cy="518"/>
          </a:xfrm>
        </p:grpSpPr>
        <p:grpSp>
          <p:nvGrpSpPr>
            <p:cNvPr id="78884" name="Group 53">
              <a:extLst>
                <a:ext uri="{FF2B5EF4-FFF2-40B4-BE49-F238E27FC236}">
                  <a16:creationId xmlns:a16="http://schemas.microsoft.com/office/drawing/2014/main" id="{6CF44B7B-9197-504C-9249-F5A3E5759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97" cy="518"/>
              <a:chOff x="0" y="0"/>
              <a:chExt cx="597" cy="518"/>
            </a:xfrm>
          </p:grpSpPr>
          <p:pic>
            <p:nvPicPr>
              <p:cNvPr id="78886" name="Picture 51">
                <a:extLst>
                  <a:ext uri="{FF2B5EF4-FFF2-40B4-BE49-F238E27FC236}">
                    <a16:creationId xmlns:a16="http://schemas.microsoft.com/office/drawing/2014/main" id="{4C647291-137E-C04E-AAB4-62A688419AD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97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887" name="Freeform 52">
                <a:extLst>
                  <a:ext uri="{FF2B5EF4-FFF2-40B4-BE49-F238E27FC236}">
                    <a16:creationId xmlns:a16="http://schemas.microsoft.com/office/drawing/2014/main" id="{8F3D0916-27F2-A540-8FAD-3533898A1C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4" y="49"/>
                <a:ext cx="291" cy="2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78885" name="Rectangle 54">
              <a:extLst>
                <a:ext uri="{FF2B5EF4-FFF2-40B4-BE49-F238E27FC236}">
                  <a16:creationId xmlns:a16="http://schemas.microsoft.com/office/drawing/2014/main" id="{6937050A-C7DD-9C47-9605-F89082A5BE51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52" y="168"/>
              <a:ext cx="78" cy="116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78874" name="Rectangle 56">
            <a:extLst>
              <a:ext uri="{FF2B5EF4-FFF2-40B4-BE49-F238E27FC236}">
                <a16:creationId xmlns:a16="http://schemas.microsoft.com/office/drawing/2014/main" id="{5EC3794E-3073-554B-83A7-2B5FFF97F1AA}"/>
              </a:ext>
            </a:extLst>
          </p:cNvPr>
          <p:cNvSpPr>
            <a:spLocks/>
          </p:cNvSpPr>
          <p:nvPr/>
        </p:nvSpPr>
        <p:spPr bwMode="auto">
          <a:xfrm>
            <a:off x="6496050" y="4351338"/>
            <a:ext cx="111125" cy="158750"/>
          </a:xfrm>
          <a:prstGeom prst="rect">
            <a:avLst/>
          </a:prstGeom>
          <a:gradFill rotWithShape="0">
            <a:gsLst>
              <a:gs pos="0">
                <a:srgbClr val="008000"/>
              </a:gs>
              <a:gs pos="50000">
                <a:srgbClr val="FFFFFF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grpSp>
        <p:nvGrpSpPr>
          <p:cNvPr id="78875" name="Group 59">
            <a:extLst>
              <a:ext uri="{FF2B5EF4-FFF2-40B4-BE49-F238E27FC236}">
                <a16:creationId xmlns:a16="http://schemas.microsoft.com/office/drawing/2014/main" id="{0CB483FD-8C8F-1543-ACFE-112372B05BEF}"/>
              </a:ext>
            </a:extLst>
          </p:cNvPr>
          <p:cNvGrpSpPr>
            <a:grpSpLocks/>
          </p:cNvGrpSpPr>
          <p:nvPr/>
        </p:nvGrpSpPr>
        <p:grpSpPr bwMode="auto">
          <a:xfrm>
            <a:off x="6116638" y="3783013"/>
            <a:ext cx="850900" cy="739775"/>
            <a:chOff x="0" y="0"/>
            <a:chExt cx="596" cy="518"/>
          </a:xfrm>
        </p:grpSpPr>
        <p:pic>
          <p:nvPicPr>
            <p:cNvPr id="78882" name="Picture 57">
              <a:extLst>
                <a:ext uri="{FF2B5EF4-FFF2-40B4-BE49-F238E27FC236}">
                  <a16:creationId xmlns:a16="http://schemas.microsoft.com/office/drawing/2014/main" id="{16BFCFB8-87EC-6D40-8CDF-578F245E646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83" name="Freeform 58">
              <a:extLst>
                <a:ext uri="{FF2B5EF4-FFF2-40B4-BE49-F238E27FC236}">
                  <a16:creationId xmlns:a16="http://schemas.microsoft.com/office/drawing/2014/main" id="{CF17D703-4797-D540-A88A-99467F8CC6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4" y="50"/>
              <a:ext cx="290" cy="2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8876" name="Group 64">
            <a:extLst>
              <a:ext uri="{FF2B5EF4-FFF2-40B4-BE49-F238E27FC236}">
                <a16:creationId xmlns:a16="http://schemas.microsoft.com/office/drawing/2014/main" id="{0EE974F9-5032-7F43-AD39-042A08CC3E06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5924550"/>
            <a:ext cx="852488" cy="839788"/>
            <a:chOff x="0" y="0"/>
            <a:chExt cx="597" cy="587"/>
          </a:xfrm>
        </p:grpSpPr>
        <p:sp>
          <p:nvSpPr>
            <p:cNvPr id="78878" name="Rectangle 60">
              <a:extLst>
                <a:ext uri="{FF2B5EF4-FFF2-40B4-BE49-F238E27FC236}">
                  <a16:creationId xmlns:a16="http://schemas.microsoft.com/office/drawing/2014/main" id="{77987DB4-9242-FC41-9CBE-67A4D4601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" y="0"/>
              <a:ext cx="78" cy="112"/>
            </a:xfrm>
            <a:prstGeom prst="rect">
              <a:avLst/>
            </a:prstGeom>
            <a:gradFill rotWithShape="0">
              <a:gsLst>
                <a:gs pos="0">
                  <a:srgbClr val="008000"/>
                </a:gs>
                <a:gs pos="50000">
                  <a:srgbClr val="FFFFFF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78879" name="Group 63">
              <a:extLst>
                <a:ext uri="{FF2B5EF4-FFF2-40B4-BE49-F238E27FC236}">
                  <a16:creationId xmlns:a16="http://schemas.microsoft.com/office/drawing/2014/main" id="{777460B7-D124-4A4A-BE39-971465DABD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8"/>
              <a:ext cx="597" cy="519"/>
              <a:chOff x="0" y="0"/>
              <a:chExt cx="597" cy="518"/>
            </a:xfrm>
          </p:grpSpPr>
          <p:pic>
            <p:nvPicPr>
              <p:cNvPr id="78880" name="Picture 61">
                <a:extLst>
                  <a:ext uri="{FF2B5EF4-FFF2-40B4-BE49-F238E27FC236}">
                    <a16:creationId xmlns:a16="http://schemas.microsoft.com/office/drawing/2014/main" id="{08CE475F-9063-AC41-9246-46FED6117D7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97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881" name="Freeform 62">
                <a:extLst>
                  <a:ext uri="{FF2B5EF4-FFF2-40B4-BE49-F238E27FC236}">
                    <a16:creationId xmlns:a16="http://schemas.microsoft.com/office/drawing/2014/main" id="{9EB9DF1A-1409-9649-88A9-07FC64F8D6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4" y="47"/>
                <a:ext cx="291" cy="2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8202" y="822"/>
                    </a:lnTo>
                    <a:lnTo>
                      <a:pt x="21600" y="17257"/>
                    </a:lnTo>
                    <a:lnTo>
                      <a:pt x="4733" y="216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000099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78877" name="Picture 65">
            <a:extLst>
              <a:ext uri="{FF2B5EF4-FFF2-40B4-BE49-F238E27FC236}">
                <a16:creationId xmlns:a16="http://schemas.microsoft.com/office/drawing/2014/main" id="{82C736C5-A099-BD4A-8852-1D643F71778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4962525"/>
            <a:ext cx="60483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66B83E67-BE62-EB47-A1A6-692BD33607B4}"/>
              </a:ext>
            </a:extLst>
          </p:cNvPr>
          <p:cNvSpPr/>
          <p:nvPr/>
        </p:nvSpPr>
        <p:spPr bwMode="auto">
          <a:xfrm>
            <a:off x="3851920" y="4898409"/>
            <a:ext cx="570855" cy="405429"/>
          </a:xfrm>
          <a:prstGeom prst="rightArrow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0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packetpushers.net/wp-content/uploads/2020/03/Ethernet-Speeds-1024x986.png">
            <a:extLst>
              <a:ext uri="{FF2B5EF4-FFF2-40B4-BE49-F238E27FC236}">
                <a16:creationId xmlns:a16="http://schemas.microsoft.com/office/drawing/2014/main" id="{EB1F7940-643C-0D47-B907-1E1F83F9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0"/>
            <a:ext cx="712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88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171B3C-D156-6540-BE77-9E2A112BD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Layer is responsible for transferring datagram/frame from one end of the link to the other end of the link</a:t>
            </a:r>
          </a:p>
          <a:p>
            <a:pPr lvl="1">
              <a:defRPr/>
            </a:pPr>
            <a:r>
              <a:rPr lang="en-US" dirty="0"/>
              <a:t>Error detection, correction</a:t>
            </a:r>
          </a:p>
          <a:p>
            <a:pPr lvl="1">
              <a:defRPr/>
            </a:pPr>
            <a:r>
              <a:rPr lang="en-US" dirty="0"/>
              <a:t>Sharing a broadcast channel: multiple access</a:t>
            </a:r>
          </a:p>
          <a:p>
            <a:pPr lvl="1">
              <a:defRPr/>
            </a:pPr>
            <a:r>
              <a:rPr lang="en-US" dirty="0"/>
              <a:t>Link layer addressing</a:t>
            </a:r>
          </a:p>
          <a:p>
            <a:pPr>
              <a:defRPr/>
            </a:pPr>
            <a:r>
              <a:rPr lang="en-US" dirty="0"/>
              <a:t>Ethernet is the most important LAN technology</a:t>
            </a:r>
          </a:p>
          <a:p>
            <a:pPr lvl="1">
              <a:defRPr/>
            </a:pPr>
            <a:r>
              <a:rPr lang="en-US" dirty="0"/>
              <a:t>It uses CSMA/CD protocol</a:t>
            </a:r>
          </a:p>
          <a:p>
            <a:pPr lvl="2">
              <a:defRPr/>
            </a:pPr>
            <a:r>
              <a:rPr lang="en-US" dirty="0"/>
              <a:t>Simple Algorithm </a:t>
            </a:r>
          </a:p>
          <a:p>
            <a:pPr lvl="2">
              <a:defRPr/>
            </a:pPr>
            <a:r>
              <a:rPr lang="en-US" dirty="0"/>
              <a:t>In modern switch based Ethernet </a:t>
            </a:r>
            <a:r>
              <a:rPr lang="en-US" dirty="0">
                <a:sym typeface="Wingdings" pitchFamily="2" charset="2"/>
              </a:rPr>
              <a:t> No collisions</a:t>
            </a:r>
            <a:endParaRPr lang="en-US" dirty="0"/>
          </a:p>
          <a:p>
            <a:pPr lvl="1">
              <a:defRPr/>
            </a:pPr>
            <a:r>
              <a:rPr lang="en-US" dirty="0"/>
              <a:t>Evolved from 10 </a:t>
            </a:r>
            <a:r>
              <a:rPr lang="en-US" dirty="0" err="1"/>
              <a:t>Mbps</a:t>
            </a:r>
            <a:r>
              <a:rPr lang="en-US" dirty="0"/>
              <a:t> link speed to 400 Gbps link speed</a:t>
            </a:r>
          </a:p>
          <a:p>
            <a:pPr lvl="1">
              <a:defRPr/>
            </a:pPr>
            <a:r>
              <a:rPr lang="en-US" dirty="0"/>
              <a:t>Ethernet + IP  </a:t>
            </a:r>
            <a:r>
              <a:rPr lang="en-US" dirty="0">
                <a:sym typeface="Wingdings" pitchFamily="2" charset="2"/>
              </a:rPr>
              <a:t> Great combination</a:t>
            </a:r>
          </a:p>
          <a:p>
            <a:pPr lvl="1">
              <a:defRPr/>
            </a:pPr>
            <a:r>
              <a:rPr lang="en-US" dirty="0">
                <a:sym typeface="Wingdings" pitchFamily="2" charset="2"/>
              </a:rPr>
              <a:t>Inexpensive implementation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473D65-94FF-CA4C-9BED-A2D99200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</p:spTree>
    <p:extLst>
      <p:ext uri="{BB962C8B-B14F-4D97-AF65-F5344CB8AC3E}">
        <p14:creationId xmlns:p14="http://schemas.microsoft.com/office/powerpoint/2010/main" val="163231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0B44-4387-7A49-9DAC-53BB7D16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www server !</a:t>
            </a:r>
          </a:p>
        </p:txBody>
      </p:sp>
      <p:pic>
        <p:nvPicPr>
          <p:cNvPr id="1026" name="Picture 2" descr="Laptop Line Drawing photos, royalty-free images, graphics, vectors &amp; videos  | Adobe Stock">
            <a:extLst>
              <a:ext uri="{FF2B5EF4-FFF2-40B4-BE49-F238E27FC236}">
                <a16:creationId xmlns:a16="http://schemas.microsoft.com/office/drawing/2014/main" id="{55D424DA-C61B-3B4D-9E70-08F3634B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1"/>
            <a:ext cx="1726451" cy="115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Outline clip art Free vector in Open office drawing svg ( .svg )  vector illustration graphic art design format format for free download  37.81KB">
            <a:extLst>
              <a:ext uri="{FF2B5EF4-FFF2-40B4-BE49-F238E27FC236}">
                <a16:creationId xmlns:a16="http://schemas.microsoft.com/office/drawing/2014/main" id="{14614827-3CFC-A04A-995E-94F1AA7A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628800"/>
            <a:ext cx="1990561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clipartmax.com/png/middle/325-3255302_computer-icons-drawing-cloud-computing-internet-logo-cloud-icon-png-transparent.png">
            <a:extLst>
              <a:ext uri="{FF2B5EF4-FFF2-40B4-BE49-F238E27FC236}">
                <a16:creationId xmlns:a16="http://schemas.microsoft.com/office/drawing/2014/main" id="{FB58459A-4534-E045-8449-A35063A6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50" y="2312131"/>
            <a:ext cx="4771258" cy="23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D9CE5B-3ECE-534A-AD91-1A00A4B64D5D}"/>
              </a:ext>
            </a:extLst>
          </p:cNvPr>
          <p:cNvCxnSpPr/>
          <p:nvPr/>
        </p:nvCxnSpPr>
        <p:spPr bwMode="auto">
          <a:xfrm>
            <a:off x="1672950" y="3789040"/>
            <a:ext cx="882826" cy="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5F4710-75EF-6946-B9BD-C7E5DDE11CA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8064" y="3163280"/>
            <a:ext cx="1296144" cy="168560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A5A71B-39C2-9F4E-8B98-9999E23725BF}"/>
              </a:ext>
            </a:extLst>
          </p:cNvPr>
          <p:cNvSpPr txBox="1"/>
          <p:nvPr/>
        </p:nvSpPr>
        <p:spPr>
          <a:xfrm>
            <a:off x="6943975" y="4888657"/>
            <a:ext cx="1005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D6453-B5DF-E042-8FC5-22C1E6A640D4}"/>
              </a:ext>
            </a:extLst>
          </p:cNvPr>
          <p:cNvSpPr txBox="1"/>
          <p:nvPr/>
        </p:nvSpPr>
        <p:spPr>
          <a:xfrm>
            <a:off x="553068" y="2448163"/>
            <a:ext cx="243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Connection to ISP</a:t>
            </a:r>
          </a:p>
        </p:txBody>
      </p:sp>
      <p:pic>
        <p:nvPicPr>
          <p:cNvPr id="1034" name="Picture 10" descr="Vector of mobile phone icon | free image by rawpixel.com | Phone icon, Mobile  phone, App pictures">
            <a:extLst>
              <a:ext uri="{FF2B5EF4-FFF2-40B4-BE49-F238E27FC236}">
                <a16:creationId xmlns:a16="http://schemas.microsoft.com/office/drawing/2014/main" id="{03A7177A-2129-D44B-A844-92CF3534D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2" y="4888656"/>
            <a:ext cx="1407233" cy="140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CF8CFA-6DDF-7A4E-8A36-1DA161A0186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45460" y="4414480"/>
            <a:ext cx="1163234" cy="1081282"/>
          </a:xfrm>
          <a:prstGeom prst="straightConnector1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6435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1E0B6-98E1-B844-9D78-F0FF3F73C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167A31-2AE4-914E-B4F0-A31BD1137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C0956-89E0-C449-A516-ADD0F4DA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3F0AB-29B7-4647-9F4D-DDF1573E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225550"/>
            <a:ext cx="6235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75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FF866-0FA2-5244-8EF3-1F00680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In-Vehicle Network (VAN)</a:t>
            </a:r>
          </a:p>
        </p:txBody>
      </p:sp>
      <p:pic>
        <p:nvPicPr>
          <p:cNvPr id="1026" name="Picture 2" descr="Image result for Local Area network with Cars">
            <a:extLst>
              <a:ext uri="{FF2B5EF4-FFF2-40B4-BE49-F238E27FC236}">
                <a16:creationId xmlns:a16="http://schemas.microsoft.com/office/drawing/2014/main" id="{9CC6AB4D-BD83-D940-831A-9826E5BE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8" y="1412776"/>
            <a:ext cx="7920880" cy="459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4F560-B052-DC4E-AAA2-877C25A4BDAD}"/>
              </a:ext>
            </a:extLst>
          </p:cNvPr>
          <p:cNvSpPr txBox="1"/>
          <p:nvPr/>
        </p:nvSpPr>
        <p:spPr>
          <a:xfrm>
            <a:off x="0" y="6457126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Ref:</a:t>
            </a:r>
            <a:r>
              <a:rPr lang="en-IN" sz="1000" dirty="0">
                <a:solidFill>
                  <a:schemeClr val="bg1">
                    <a:lumMod val="65000"/>
                  </a:schemeClr>
                </a:solidFill>
              </a:rPr>
              <a:t> In-Vehicle Networking Solutions, Renesas </a:t>
            </a:r>
          </a:p>
          <a:p>
            <a:r>
              <a:rPr lang="en-US" sz="10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000" b="0" i="1" baseline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76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FF866-0FA2-5244-8EF3-1F00680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Ethernet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4F560-B052-DC4E-AAA2-877C25A4BDAD}"/>
              </a:ext>
            </a:extLst>
          </p:cNvPr>
          <p:cNvSpPr txBox="1"/>
          <p:nvPr/>
        </p:nvSpPr>
        <p:spPr>
          <a:xfrm>
            <a:off x="0" y="6457126"/>
            <a:ext cx="5904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i="1" dirty="0"/>
              <a:t>Image credit: </a:t>
            </a:r>
            <a:r>
              <a:rPr lang="en-IN" sz="1000" i="1" dirty="0" err="1"/>
              <a:t>AutomationDirect.com</a:t>
            </a:r>
            <a:r>
              <a:rPr lang="en-IN" sz="1000" i="1" dirty="0"/>
              <a:t> </a:t>
            </a:r>
            <a:r>
              <a:rPr lang="en-US" sz="10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000" b="0" i="1" baseline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ndustrial Ethernet">
            <a:extLst>
              <a:ext uri="{FF2B5EF4-FFF2-40B4-BE49-F238E27FC236}">
                <a16:creationId xmlns:a16="http://schemas.microsoft.com/office/drawing/2014/main" id="{AD06CD3E-2F5A-E04F-88ED-9BFF475B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908050"/>
            <a:ext cx="7543800" cy="5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21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C4387D-1A75-D04C-8217-03452AA8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034368"/>
            <a:ext cx="8386763" cy="2034592"/>
          </a:xfrm>
        </p:spPr>
        <p:txBody>
          <a:bodyPr/>
          <a:lstStyle/>
          <a:p>
            <a:r>
              <a:rPr lang="en-US" dirty="0"/>
              <a:t>Ethernet IP</a:t>
            </a:r>
          </a:p>
          <a:p>
            <a:r>
              <a:rPr lang="en-US" dirty="0"/>
              <a:t>Powerlink</a:t>
            </a:r>
          </a:p>
          <a:p>
            <a:r>
              <a:rPr lang="en-US" dirty="0" err="1"/>
              <a:t>Ethercat</a:t>
            </a:r>
            <a:endParaRPr lang="en-US" dirty="0"/>
          </a:p>
          <a:p>
            <a:r>
              <a:rPr lang="en-US" dirty="0"/>
              <a:t>Wireless Sensor Network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EF8645-AFB5-9043-A1F8-AF652A75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flavors of LANs</a:t>
            </a:r>
          </a:p>
        </p:txBody>
      </p:sp>
      <p:pic>
        <p:nvPicPr>
          <p:cNvPr id="3074" name="Picture 2" descr="Image result for LAN types for sensor network">
            <a:extLst>
              <a:ext uri="{FF2B5EF4-FFF2-40B4-BE49-F238E27FC236}">
                <a16:creationId xmlns:a16="http://schemas.microsoft.com/office/drawing/2014/main" id="{EB967FA3-D2AF-5641-8730-F8C6C421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3429000"/>
            <a:ext cx="7992239" cy="30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7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DEC6-0BE3-0640-B737-FFD363B7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2" y="445070"/>
            <a:ext cx="8030662" cy="762000"/>
          </a:xfrm>
        </p:spPr>
        <p:txBody>
          <a:bodyPr/>
          <a:lstStyle/>
          <a:p>
            <a:r>
              <a:rPr lang="en-US" dirty="0"/>
              <a:t>What devices you use to connect to Internet?</a:t>
            </a:r>
          </a:p>
        </p:txBody>
      </p:sp>
      <p:pic>
        <p:nvPicPr>
          <p:cNvPr id="2050" name="Picture 2" descr="Wifi Router Hand Drawn Outline Doodle Icon. Internet Technology,.. Royalty  Free Cliparts, Vectors, And Stock Illustration. Image 108712937.">
            <a:extLst>
              <a:ext uri="{FF2B5EF4-FFF2-40B4-BE49-F238E27FC236}">
                <a16:creationId xmlns:a16="http://schemas.microsoft.com/office/drawing/2014/main" id="{8A41AFAC-B4AC-F049-ADB8-12B1F0CB0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98" y="1988840"/>
            <a:ext cx="2636912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m Drawing Stock Illustrations – 392 Modem Drawing Stock Illustrations,  Vectors &amp; Clipart - Dreamstime">
            <a:extLst>
              <a:ext uri="{FF2B5EF4-FFF2-40B4-BE49-F238E27FC236}">
                <a16:creationId xmlns:a16="http://schemas.microsoft.com/office/drawing/2014/main" id="{F3296040-CBE9-6E4B-BA37-9B234E71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2636526"/>
            <a:ext cx="1800199" cy="155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2F7ED-AF3D-3942-915E-2393FBE1B74C}"/>
              </a:ext>
            </a:extLst>
          </p:cNvPr>
          <p:cNvSpPr txBox="1"/>
          <p:nvPr/>
        </p:nvSpPr>
        <p:spPr>
          <a:xfrm>
            <a:off x="1244180" y="4394919"/>
            <a:ext cx="29233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WiFi</a:t>
            </a:r>
            <a:r>
              <a:rPr lang="en-US" dirty="0">
                <a:latin typeface="Calibri" pitchFamily="34" charset="0"/>
              </a:rPr>
              <a:t> Router</a:t>
            </a:r>
          </a:p>
          <a:p>
            <a:r>
              <a:rPr lang="en-US" dirty="0">
                <a:latin typeface="Calibri" pitchFamily="34" charset="0"/>
              </a:rPr>
              <a:t>Connected to service </a:t>
            </a:r>
          </a:p>
          <a:p>
            <a:r>
              <a:rPr lang="en-US" dirty="0">
                <a:latin typeface="Calibri" pitchFamily="34" charset="0"/>
              </a:rPr>
              <a:t>Providers </a:t>
            </a:r>
            <a:r>
              <a:rPr lang="en-US" dirty="0" err="1">
                <a:latin typeface="Calibri" pitchFamily="34" charset="0"/>
              </a:rPr>
              <a:t>eg</a:t>
            </a:r>
            <a:r>
              <a:rPr lang="en-US" dirty="0">
                <a:latin typeface="Calibri" pitchFamily="34" charset="0"/>
              </a:rPr>
              <a:t> Airtel </a:t>
            </a:r>
          </a:p>
          <a:p>
            <a:r>
              <a:rPr lang="en-US" dirty="0">
                <a:latin typeface="Calibri" pitchFamily="34" charset="0"/>
              </a:rPr>
              <a:t>Over Fiber/Ethernet</a:t>
            </a: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870D8-5609-1646-8383-F79B5305BAF1}"/>
              </a:ext>
            </a:extLst>
          </p:cNvPr>
          <p:cNvSpPr txBox="1"/>
          <p:nvPr/>
        </p:nvSpPr>
        <p:spPr>
          <a:xfrm>
            <a:off x="5292080" y="4446748"/>
            <a:ext cx="3313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ADSL Modem connected</a:t>
            </a:r>
          </a:p>
          <a:p>
            <a:r>
              <a:rPr lang="en-US" dirty="0">
                <a:latin typeface="Calibri" pitchFamily="34" charset="0"/>
              </a:rPr>
              <a:t>to service provider over </a:t>
            </a:r>
          </a:p>
          <a:p>
            <a:r>
              <a:rPr lang="en-US" dirty="0">
                <a:latin typeface="Calibri" pitchFamily="34" charset="0"/>
              </a:rPr>
              <a:t>Telephone line</a:t>
            </a:r>
          </a:p>
        </p:txBody>
      </p:sp>
    </p:spTree>
    <p:extLst>
      <p:ext uri="{BB962C8B-B14F-4D97-AF65-F5344CB8AC3E}">
        <p14:creationId xmlns:p14="http://schemas.microsoft.com/office/powerpoint/2010/main" val="409354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DEC6-0BE3-0640-B737-FFD363B7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2" y="445070"/>
            <a:ext cx="8030662" cy="762000"/>
          </a:xfrm>
        </p:spPr>
        <p:txBody>
          <a:bodyPr/>
          <a:lstStyle/>
          <a:p>
            <a:r>
              <a:rPr lang="en-US" dirty="0"/>
              <a:t>What devices you use to connect to Internet?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2F7ED-AF3D-3942-915E-2393FBE1B74C}"/>
              </a:ext>
            </a:extLst>
          </p:cNvPr>
          <p:cNvSpPr txBox="1"/>
          <p:nvPr/>
        </p:nvSpPr>
        <p:spPr>
          <a:xfrm>
            <a:off x="354278" y="5073237"/>
            <a:ext cx="3721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Use 3G/4G data-connection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Mobile Network</a:t>
            </a:r>
          </a:p>
        </p:txBody>
      </p:sp>
      <p:pic>
        <p:nvPicPr>
          <p:cNvPr id="3074" name="Picture 2" descr="Computer connection with the mobile phone | Download Scientific Diagram">
            <a:extLst>
              <a:ext uri="{FF2B5EF4-FFF2-40B4-BE49-F238E27FC236}">
                <a16:creationId xmlns:a16="http://schemas.microsoft.com/office/drawing/2014/main" id="{EB956F3D-34CB-194B-B717-D16A3399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07070"/>
            <a:ext cx="4799107" cy="37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6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195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96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2285762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"/>
          <p:cNvGrpSpPr/>
          <p:nvPr/>
        </p:nvGrpSpPr>
        <p:grpSpPr>
          <a:xfrm>
            <a:off x="1600290" y="2743200"/>
            <a:ext cx="2342925" cy="3009825"/>
            <a:chOff x="4267440" y="5029200"/>
            <a:chExt cx="6247800" cy="8026200"/>
          </a:xfrm>
        </p:grpSpPr>
        <p:pic>
          <p:nvPicPr>
            <p:cNvPr id="199" name="Picture 1"/>
            <p:cNvPicPr/>
            <p:nvPr/>
          </p:nvPicPr>
          <p:blipFill>
            <a:blip r:embed="rId2"/>
            <a:stretch/>
          </p:blipFill>
          <p:spPr>
            <a:xfrm flipH="1">
              <a:off x="4267440" y="5334120"/>
              <a:ext cx="5994000" cy="772128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00" name="CustomShape 2"/>
            <p:cNvSpPr/>
            <p:nvPr/>
          </p:nvSpPr>
          <p:spPr>
            <a:xfrm>
              <a:off x="7162920" y="5029200"/>
              <a:ext cx="3352320" cy="3504960"/>
            </a:xfrm>
            <a:prstGeom prst="rect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01" name="Picture 2"/>
          <p:cNvPicPr/>
          <p:nvPr/>
        </p:nvPicPr>
        <p:blipFill>
          <a:blip r:embed="rId3"/>
          <a:stretch/>
        </p:blipFill>
        <p:spPr>
          <a:xfrm>
            <a:off x="3200445" y="1085805"/>
            <a:ext cx="2685960" cy="796635"/>
          </a:xfrm>
          <a:prstGeom prst="rect">
            <a:avLst/>
          </a:prstGeom>
          <a:ln w="12600">
            <a:noFill/>
          </a:ln>
        </p:spPr>
      </p:pic>
      <p:grpSp>
        <p:nvGrpSpPr>
          <p:cNvPr id="202" name="Group 3"/>
          <p:cNvGrpSpPr/>
          <p:nvPr/>
        </p:nvGrpSpPr>
        <p:grpSpPr>
          <a:xfrm>
            <a:off x="3220020" y="2519505"/>
            <a:ext cx="2968380" cy="1603530"/>
            <a:chOff x="8586720" y="4432680"/>
            <a:chExt cx="7915680" cy="4276080"/>
          </a:xfrm>
        </p:grpSpPr>
        <p:grpSp>
          <p:nvGrpSpPr>
            <p:cNvPr id="203" name="Group 4"/>
            <p:cNvGrpSpPr/>
            <p:nvPr/>
          </p:nvGrpSpPr>
          <p:grpSpPr>
            <a:xfrm>
              <a:off x="8586720" y="4432680"/>
              <a:ext cx="7772040" cy="4276080"/>
              <a:chOff x="8586720" y="4432680"/>
              <a:chExt cx="7772040" cy="4276080"/>
            </a:xfrm>
          </p:grpSpPr>
          <p:sp>
            <p:nvSpPr>
              <p:cNvPr id="204" name="CustomShape 5"/>
              <p:cNvSpPr/>
              <p:nvPr/>
            </p:nvSpPr>
            <p:spPr>
              <a:xfrm>
                <a:off x="9442800" y="4432680"/>
                <a:ext cx="6915960" cy="4102920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20684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5" name="CustomShape 6"/>
              <p:cNvSpPr/>
              <p:nvPr/>
            </p:nvSpPr>
            <p:spPr>
              <a:xfrm>
                <a:off x="9477360" y="7687800"/>
                <a:ext cx="682200" cy="68220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6" name="CustomShape 7"/>
              <p:cNvSpPr/>
              <p:nvPr/>
            </p:nvSpPr>
            <p:spPr>
              <a:xfrm>
                <a:off x="8930520" y="8136000"/>
                <a:ext cx="454680" cy="45468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7" name="CustomShape 8"/>
              <p:cNvSpPr/>
              <p:nvPr/>
            </p:nvSpPr>
            <p:spPr>
              <a:xfrm>
                <a:off x="8586720" y="8481600"/>
                <a:ext cx="227160" cy="227160"/>
              </a:xfrm>
              <a:prstGeom prst="ellipse">
                <a:avLst/>
              </a:prstGeom>
              <a:solidFill>
                <a:srgbClr val="FF6600"/>
              </a:solidFill>
              <a:ln w="12600">
                <a:solidFill>
                  <a:srgbClr val="B6DCDF"/>
                </a:solidFill>
                <a:round/>
              </a:ln>
              <a:effectLst>
                <a:outerShdw blurRad="76200" dist="3816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8" name="CustomShape 9"/>
              <p:cNvSpPr/>
              <p:nvPr/>
            </p:nvSpPr>
            <p:spPr>
              <a:xfrm>
                <a:off x="9794160" y="4641480"/>
                <a:ext cx="6337080" cy="348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600">
                <a:solidFill>
                  <a:srgbClr val="B6DCD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09" name="CustomShape 10"/>
            <p:cNvSpPr/>
            <p:nvPr/>
          </p:nvSpPr>
          <p:spPr>
            <a:xfrm>
              <a:off x="10363320" y="5219280"/>
              <a:ext cx="6139080" cy="24006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34290" bIns="3429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>
                  <a:solidFill>
                    <a:srgbClr val="000000"/>
                  </a:solidFill>
                  <a:latin typeface="Calibri"/>
                  <a:ea typeface="Calibri"/>
                </a:rPr>
                <a:t>Your laptop shouts: </a:t>
              </a:r>
              <a:endParaRPr lang="en-US" sz="1800" b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i="1">
                  <a:solidFill>
                    <a:srgbClr val="000000"/>
                  </a:solidFill>
                  <a:latin typeface="Calibri"/>
                  <a:ea typeface="Calibri"/>
                </a:rPr>
                <a:t>HEY, DOES WIRELESS NETWORK X EXIST?</a:t>
              </a:r>
              <a:endParaRPr lang="en-US" sz="1800" b="0">
                <a:latin typeface="Arial"/>
              </a:endParaRPr>
            </a:p>
          </p:txBody>
        </p:sp>
      </p:grpSp>
      <p:sp>
        <p:nvSpPr>
          <p:cNvPr id="210" name="CustomShape 11"/>
          <p:cNvSpPr/>
          <p:nvPr/>
        </p:nvSpPr>
        <p:spPr>
          <a:xfrm>
            <a:off x="1317735" y="2228850"/>
            <a:ext cx="2679515" cy="346249"/>
          </a:xfrm>
          <a:prstGeom prst="rect">
            <a:avLst/>
          </a:prstGeom>
          <a:solidFill>
            <a:srgbClr val="BBE0E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3750" tIns="34290" rIns="33750" bIns="3429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</a:rPr>
              <a:t>1. Join the wireless network</a:t>
            </a:r>
            <a:endParaRPr lang="en-US" sz="1800" b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6989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rnet Technologies Part 2" id="{6BDDD7C2-841E-974B-9D62-E6EF22FFC008}" vid="{95571C0D-BEE9-ED40-87D1-402625A7BE6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net Technologies Part 2" id="{6BDDD7C2-841E-974B-9D62-E6EF22FFC008}" vid="{586D22AA-D216-FA46-891E-7198D35F3E5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20748</TotalTime>
  <Words>1750</Words>
  <Application>Microsoft Macintosh PowerPoint</Application>
  <PresentationFormat>On-screen Show (4:3)</PresentationFormat>
  <Paragraphs>451</Paragraphs>
  <Slides>54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7" baseType="lpstr">
      <vt:lpstr>メイリオ</vt:lpstr>
      <vt:lpstr>ＭＳ Ｐゴシック</vt:lpstr>
      <vt:lpstr>ＭＳ Ｐゴシック</vt:lpstr>
      <vt:lpstr>Apple Chancery</vt:lpstr>
      <vt:lpstr>Arial</vt:lpstr>
      <vt:lpstr>Arial Italic</vt:lpstr>
      <vt:lpstr>Arial Narrow</vt:lpstr>
      <vt:lpstr>Ayuthaya</vt:lpstr>
      <vt:lpstr>Calibri</vt:lpstr>
      <vt:lpstr>Calibri Light</vt:lpstr>
      <vt:lpstr>Cambria</vt:lpstr>
      <vt:lpstr>Comic Sans MS</vt:lpstr>
      <vt:lpstr>Courier New</vt:lpstr>
      <vt:lpstr>Gill Sans MT Italic</vt:lpstr>
      <vt:lpstr>Helvetica Light</vt:lpstr>
      <vt:lpstr>Helvetica Neue</vt:lpstr>
      <vt:lpstr>StarSymbol</vt:lpstr>
      <vt:lpstr>Times New Roman</vt:lpstr>
      <vt:lpstr>Wingdings</vt:lpstr>
      <vt:lpstr>Wingdings 2</vt:lpstr>
      <vt:lpstr>template2007</vt:lpstr>
      <vt:lpstr>Custom Design</vt:lpstr>
      <vt:lpstr>Clip</vt:lpstr>
      <vt:lpstr>CS212 Lecture: Link Layer Technology - Introduction</vt:lpstr>
      <vt:lpstr>Contents</vt:lpstr>
      <vt:lpstr>References</vt:lpstr>
      <vt:lpstr>What is the role of Data Link Layer when you connect to a website?</vt:lpstr>
      <vt:lpstr>Connecting to a www server !</vt:lpstr>
      <vt:lpstr>What devices you use to connect to Internet?</vt:lpstr>
      <vt:lpstr>What devices you use to connect to Internet?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view of the Internet</vt:lpstr>
      <vt:lpstr>We know.. IP layer does Routing It interconnects different networks</vt:lpstr>
      <vt:lpstr>The Internet – to glue different type of  Networks</vt:lpstr>
      <vt:lpstr>PowerPoint Presentation</vt:lpstr>
      <vt:lpstr>Distributed mechanism of Internet</vt:lpstr>
      <vt:lpstr>Where are links?</vt:lpstr>
      <vt:lpstr>With a path links can be of different types</vt:lpstr>
      <vt:lpstr>Links for home connection</vt:lpstr>
      <vt:lpstr>Link Layer Protocols</vt:lpstr>
      <vt:lpstr>Link Layer Protocol: Functions</vt:lpstr>
      <vt:lpstr>Data Link Layer </vt:lpstr>
      <vt:lpstr>Data Link Layer</vt:lpstr>
      <vt:lpstr>Various Link layers within a route</vt:lpstr>
      <vt:lpstr>Digital adaptors Communicating</vt:lpstr>
      <vt:lpstr>Multiple Access Protocols</vt:lpstr>
      <vt:lpstr>MAC protocols: taxonomy</vt:lpstr>
      <vt:lpstr>Multiple access links, protocols</vt:lpstr>
      <vt:lpstr>Multiple access protocols</vt:lpstr>
      <vt:lpstr>CSMA (carrier sense multiple access)</vt:lpstr>
      <vt:lpstr>CSMA: collisions</vt:lpstr>
      <vt:lpstr>CSMA/CD:</vt:lpstr>
      <vt:lpstr>Ethernet CSMA/CD algorithm</vt:lpstr>
      <vt:lpstr>Local Area Network (LAN): Ethernet</vt:lpstr>
      <vt:lpstr>Ethernet Generations</vt:lpstr>
      <vt:lpstr>Physical Media for Ethernet</vt:lpstr>
      <vt:lpstr>Ethernet Switches</vt:lpstr>
      <vt:lpstr>PowerPoint Presentation</vt:lpstr>
      <vt:lpstr>Lecture Summary</vt:lpstr>
      <vt:lpstr>Backup Slides</vt:lpstr>
      <vt:lpstr>Corporate Network</vt:lpstr>
      <vt:lpstr>In-Vehicle Network (VAN)</vt:lpstr>
      <vt:lpstr>Industrial Ethernet</vt:lpstr>
      <vt:lpstr>Many flavors of LANs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Technologies – Part 2 What is the Internet?</dc:title>
  <dc:creator>Microsoft Office User</dc:creator>
  <dc:description>Redesign of slides created by Randal E. Bryant and David R. O'Hallaron</dc:description>
  <cp:lastModifiedBy>Microsoft Office User</cp:lastModifiedBy>
  <cp:revision>39</cp:revision>
  <cp:lastPrinted>2020-12-22T13:01:20Z</cp:lastPrinted>
  <dcterms:created xsi:type="dcterms:W3CDTF">2021-01-13T10:14:13Z</dcterms:created>
  <dcterms:modified xsi:type="dcterms:W3CDTF">2021-05-05T15:14:33Z</dcterms:modified>
</cp:coreProperties>
</file>